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4"/>
  </p:notesMasterIdLst>
  <p:handoutMasterIdLst>
    <p:handoutMasterId r:id="rId75"/>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328" r:id="rId40"/>
    <p:sldId id="329" r:id="rId41"/>
    <p:sldId id="295" r:id="rId42"/>
    <p:sldId id="296" r:id="rId43"/>
    <p:sldId id="297" r:id="rId44"/>
    <p:sldId id="298" r:id="rId45"/>
    <p:sldId id="299" r:id="rId46"/>
    <p:sldId id="300" r:id="rId47"/>
    <p:sldId id="301" r:id="rId48"/>
    <p:sldId id="302" r:id="rId49"/>
    <p:sldId id="303" r:id="rId50"/>
    <p:sldId id="304" r:id="rId51"/>
    <p:sldId id="305" r:id="rId52"/>
    <p:sldId id="330"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Lst>
  <p:sldSz cx="9144000" cy="6858000" type="screen4x3"/>
  <p:notesSz cx="6797675" cy="9926638"/>
  <p:embeddedFontLst>
    <p:embeddedFont>
      <p:font typeface="Calibri" panose="020F0502020204030204" pitchFamily="34" charset="0"/>
      <p:regular r:id="rId76"/>
      <p:bold r:id="rId77"/>
      <p:italic r:id="rId78"/>
      <p:boldItalic r:id="rId79"/>
    </p:embeddedFont>
    <p:embeddedFont>
      <p:font typeface="DFKai-SB" panose="03000509000000000000" pitchFamily="65" charset="-120"/>
      <p:regular r:id="rId80"/>
    </p:embeddedFont>
    <p:embeddedFont>
      <p:font typeface="Century Gothic" panose="020B0502020202020204" pitchFamily="34" charset="0"/>
      <p:regular r:id="rId81"/>
      <p:bold r:id="rId82"/>
      <p:italic r:id="rId83"/>
      <p:boldItalic r:id="rId84"/>
    </p:embeddedFont>
    <p:embeddedFont>
      <p:font typeface="DFKai-SB" panose="03000509000000000000" pitchFamily="65" charset="-120"/>
      <p:regular r:id="rId80"/>
    </p:embeddedFont>
    <p:embeddedFont>
      <p:font typeface="PMingLiu" panose="02020500000000000000" pitchFamily="18" charset="-120"/>
      <p:regular r:id="rId85"/>
    </p:embeddedFont>
    <p:embeddedFont>
      <p:font typeface="Palatino Linotype" panose="02040502050505030304" pitchFamily="18" charset="0"/>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預設章節" id="{744D7AC2-F805-452A-8A20-96F5F3166E3D}">
          <p14:sldIdLst>
            <p14:sldId id="256"/>
            <p14:sldId id="257"/>
            <p14:sldId id="258"/>
            <p14:sldId id="259"/>
            <p14:sldId id="260"/>
            <p14:sldId id="261"/>
            <p14:sldId id="262"/>
            <p14:sldId id="263"/>
            <p14:sldId id="264"/>
            <p14:sldId id="265"/>
          </p14:sldIdLst>
        </p14:section>
        <p14:section name="未命名的章節" id="{88C338CD-092A-4FCE-9F15-1A06B7A47DD3}">
          <p14:sldIdLst>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328"/>
            <p14:sldId id="329"/>
            <p14:sldId id="295"/>
            <p14:sldId id="296"/>
            <p14:sldId id="297"/>
            <p14:sldId id="298"/>
            <p14:sldId id="299"/>
            <p14:sldId id="300"/>
            <p14:sldId id="301"/>
            <p14:sldId id="302"/>
            <p14:sldId id="303"/>
            <p14:sldId id="304"/>
            <p14:sldId id="305"/>
            <p14:sldId id="330"/>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0" roundtripDataSignature="AMtx7mgnE83Elr35mZGf4nP3/+zdmr+Iv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D6F289D-C19A-4816-B21F-B398FBD6E8A7}">
  <a:tblStyle styleId="{6D6F289D-C19A-4816-B21F-B398FBD6E8A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5C71ADA-0B2B-4BEA-98B0-6B8571A42486}" styleName="Table_1">
    <a:wholeTbl>
      <a:tcTxStyle b="off" i="off">
        <a:font>
          <a:latin typeface="Palatino Linotype"/>
          <a:ea typeface="Palatino Linotype"/>
          <a:cs typeface="Palatino Linotype"/>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BF2"/>
          </a:solidFill>
        </a:fill>
      </a:tcStyle>
    </a:wholeTbl>
    <a:band1H>
      <a:tcTxStyle/>
      <a:tcStyle>
        <a:tcBdr/>
        <a:fill>
          <a:solidFill>
            <a:srgbClr val="D1D5E5"/>
          </a:solidFill>
        </a:fill>
      </a:tcStyle>
    </a:band1H>
    <a:band2H>
      <a:tcTxStyle/>
      <a:tcStyle>
        <a:tcBdr/>
      </a:tcStyle>
    </a:band2H>
    <a:band1V>
      <a:tcTxStyle/>
      <a:tcStyle>
        <a:tcBdr/>
        <a:fill>
          <a:solidFill>
            <a:srgbClr val="D1D5E5"/>
          </a:solidFill>
        </a:fill>
      </a:tcStyle>
    </a:band1V>
    <a:band2V>
      <a:tcTxStyle/>
      <a:tcStyle>
        <a:tcBdr/>
      </a:tcStyle>
    </a:band2V>
    <a:lastCol>
      <a:tcTxStyle b="on" i="off">
        <a:font>
          <a:latin typeface="Palatino Linotype"/>
          <a:ea typeface="Palatino Linotype"/>
          <a:cs typeface="Palatino Linotype"/>
        </a:font>
        <a:schemeClr val="lt1"/>
      </a:tcTxStyle>
      <a:tcStyle>
        <a:tcBdr/>
        <a:fill>
          <a:solidFill>
            <a:schemeClr val="accent1"/>
          </a:solidFill>
        </a:fill>
      </a:tcStyle>
    </a:lastCol>
    <a:firstCol>
      <a:tcTxStyle b="on" i="off">
        <a:font>
          <a:latin typeface="Palatino Linotype"/>
          <a:ea typeface="Palatino Linotype"/>
          <a:cs typeface="Palatino Linotype"/>
        </a:font>
        <a:schemeClr val="lt1"/>
      </a:tcTxStyle>
      <a:tcStyle>
        <a:tcBdr/>
        <a:fill>
          <a:solidFill>
            <a:schemeClr val="accent1"/>
          </a:solidFill>
        </a:fill>
      </a:tcStyle>
    </a:firstCol>
    <a:lastRow>
      <a:tcTxStyle b="on" i="off">
        <a:font>
          <a:latin typeface="Palatino Linotype"/>
          <a:ea typeface="Palatino Linotype"/>
          <a:cs typeface="Palatino Linotype"/>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Palatino Linotype"/>
          <a:ea typeface="Palatino Linotype"/>
          <a:cs typeface="Palatino Linotype"/>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04" autoAdjust="0"/>
    <p:restoredTop sz="94677"/>
  </p:normalViewPr>
  <p:slideViewPr>
    <p:cSldViewPr snapToGrid="0">
      <p:cViewPr varScale="1">
        <p:scale>
          <a:sx n="94" d="100"/>
          <a:sy n="94" d="100"/>
        </p:scale>
        <p:origin x="142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9.fntdata"/><Relationship Id="rId89" Type="http://schemas.openxmlformats.org/officeDocument/2006/relationships/font" Target="fonts/font14.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font" Target="fonts/font4.fntdata"/><Relationship Id="rId5" Type="http://schemas.openxmlformats.org/officeDocument/2006/relationships/slide" Target="slides/slide4.xml"/><Relationship Id="rId90" Type="http://customschemas.google.com/relationships/presentationmetadata" Target="meta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5.fntdata"/><Relationship Id="rId85" Type="http://schemas.openxmlformats.org/officeDocument/2006/relationships/font" Target="fonts/font10.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83" Type="http://schemas.openxmlformats.org/officeDocument/2006/relationships/font" Target="fonts/font8.fntdata"/><Relationship Id="rId88" Type="http://schemas.openxmlformats.org/officeDocument/2006/relationships/font" Target="fonts/font13.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2.fntdata"/><Relationship Id="rId61" Type="http://schemas.openxmlformats.org/officeDocument/2006/relationships/slide" Target="slides/slide60.xml"/><Relationship Id="rId82"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AE3E511-468C-4078-B17D-113D862459B9}" type="datetimeFigureOut">
              <a:rPr lang="en-US" smtClean="0"/>
              <a:t>3/27/2025</a:t>
            </a:fld>
            <a:endParaRPr lang="en-US"/>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8B429A4F-D90C-4E4B-81C8-DBC9AF97BDE8}" type="slidenum">
              <a:rPr lang="en-US" smtClean="0"/>
              <a:t>‹#›</a:t>
            </a:fld>
            <a:endParaRPr lang="en-US"/>
          </a:p>
        </p:txBody>
      </p:sp>
    </p:spTree>
    <p:extLst>
      <p:ext uri="{BB962C8B-B14F-4D97-AF65-F5344CB8AC3E}">
        <p14:creationId xmlns:p14="http://schemas.microsoft.com/office/powerpoint/2010/main" val="398765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2945659" cy="49633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50444" y="0"/>
            <a:ext cx="2945659" cy="49633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154"/>
            <a:ext cx="5438140" cy="446698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9428584"/>
            <a:ext cx="2945659" cy="49633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50444" y="9428584"/>
            <a:ext cx="2945659" cy="49633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3" name="Google Shape;93;p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0: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9" name="Google Shape;169;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6" name="Google Shape;176;p1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2:notes"/>
          <p:cNvSpPr txBox="1">
            <a:spLocks noGrp="1"/>
          </p:cNvSpPr>
          <p:nvPr>
            <p:ph type="body" idx="1"/>
          </p:nvPr>
        </p:nvSpPr>
        <p:spPr>
          <a:xfrm>
            <a:off x="679768" y="4715154"/>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12:notes"/>
          <p:cNvSpPr txBox="1">
            <a:spLocks noGrp="1"/>
          </p:cNvSpPr>
          <p:nvPr>
            <p:ph type="sldNum" idx="12"/>
          </p:nvPr>
        </p:nvSpPr>
        <p:spPr>
          <a:xfrm>
            <a:off x="3850444" y="9428584"/>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3:notes"/>
          <p:cNvSpPr txBox="1">
            <a:spLocks noGrp="1"/>
          </p:cNvSpPr>
          <p:nvPr>
            <p:ph type="body" idx="1"/>
          </p:nvPr>
        </p:nvSpPr>
        <p:spPr>
          <a:xfrm>
            <a:off x="679768" y="4715154"/>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3:notes"/>
          <p:cNvSpPr txBox="1">
            <a:spLocks noGrp="1"/>
          </p:cNvSpPr>
          <p:nvPr>
            <p:ph type="sldNum" idx="12"/>
          </p:nvPr>
        </p:nvSpPr>
        <p:spPr>
          <a:xfrm>
            <a:off x="3850444" y="9428584"/>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4: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8" name="Google Shape;228;p1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5: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6" name="Google Shape;236;p1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6: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4" name="Google Shape;244;p1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7: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3" name="Google Shape;253;p1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8: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2" name="Google Shape;262;p1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9: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0" name="Google Shape;270;p1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2" name="Google Shape;102;p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0: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8" name="Google Shape;278;p2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1: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6" name="Google Shape;286;p2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2: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6" name="Google Shape;296;p2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3: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3" name="Google Shape;303;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24:notes"/>
          <p:cNvSpPr txBox="1">
            <a:spLocks noGrp="1"/>
          </p:cNvSpPr>
          <p:nvPr>
            <p:ph type="body" idx="1"/>
          </p:nvPr>
        </p:nvSpPr>
        <p:spPr>
          <a:xfrm>
            <a:off x="679768" y="4715154"/>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24:notes"/>
          <p:cNvSpPr txBox="1">
            <a:spLocks noGrp="1"/>
          </p:cNvSpPr>
          <p:nvPr>
            <p:ph type="sldNum" idx="12"/>
          </p:nvPr>
        </p:nvSpPr>
        <p:spPr>
          <a:xfrm>
            <a:off x="3850444" y="9428584"/>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5: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2" name="Google Shape;322;p2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6: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0" name="Google Shape;330;p2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7: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9" name="Google Shape;339;p2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8: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7" name="Google Shape;347;p2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9: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5" name="Google Shape;355;p2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0" name="Google Shape;110;p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0: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64" name="Google Shape;364;p3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1: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73" name="Google Shape;373;p3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2: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1" name="Google Shape;381;p3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3: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9" name="Google Shape;389;p3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4: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7" name="Google Shape;397;p3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5: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05" name="Google Shape;405;p3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6: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3" name="Google Shape;413;p3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7: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23" name="Google Shape;423;p3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8: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3" name="Google Shape;433;p3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9: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3" name="Google Shape;443;p3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249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8" name="Google Shape;118;p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9: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3" name="Google Shape;443;p3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64040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40: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53" name="Google Shape;453;p4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1: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64" name="Google Shape;464;p4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2: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4" name="Google Shape;474;p4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3: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84" name="Google Shape;484;p4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44: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94" name="Google Shape;494;p4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45: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02" name="Google Shape;502;p4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4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46:notes"/>
          <p:cNvSpPr txBox="1">
            <a:spLocks noGrp="1"/>
          </p:cNvSpPr>
          <p:nvPr>
            <p:ph type="body" idx="1"/>
          </p:nvPr>
        </p:nvSpPr>
        <p:spPr>
          <a:xfrm>
            <a:off x="679768" y="4715154"/>
            <a:ext cx="5438140" cy="4466987"/>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endParaRPr/>
          </a:p>
        </p:txBody>
      </p:sp>
      <p:sp>
        <p:nvSpPr>
          <p:cNvPr id="515" name="Google Shape;515;p46:notes"/>
          <p:cNvSpPr txBox="1">
            <a:spLocks noGrp="1"/>
          </p:cNvSpPr>
          <p:nvPr>
            <p:ph type="sldNum" idx="12"/>
          </p:nvPr>
        </p:nvSpPr>
        <p:spPr>
          <a:xfrm>
            <a:off x="3850444" y="9428584"/>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4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47:notes"/>
          <p:cNvSpPr txBox="1">
            <a:spLocks noGrp="1"/>
          </p:cNvSpPr>
          <p:nvPr>
            <p:ph type="body" idx="1"/>
          </p:nvPr>
        </p:nvSpPr>
        <p:spPr>
          <a:xfrm>
            <a:off x="679768" y="4715154"/>
            <a:ext cx="5438140" cy="4466987"/>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a:t>T: The hostel life and facilities of our school are also worth mentioning here. </a:t>
            </a:r>
            <a:endParaRPr/>
          </a:p>
          <a:p>
            <a:pPr marL="0" lvl="0" indent="0" algn="just" rtl="0">
              <a:spcBef>
                <a:spcPts val="360"/>
              </a:spcBef>
              <a:spcAft>
                <a:spcPts val="0"/>
              </a:spcAft>
              <a:buNone/>
            </a:pPr>
            <a:endParaRPr/>
          </a:p>
          <a:p>
            <a:pPr marL="0" lvl="0" indent="0" algn="just" rtl="0">
              <a:spcBef>
                <a:spcPts val="360"/>
              </a:spcBef>
              <a:spcAft>
                <a:spcPts val="0"/>
              </a:spcAft>
              <a:buNone/>
            </a:pPr>
            <a:r>
              <a:rPr lang="en-US"/>
              <a:t>With the cozy environment, the student hostel is an ideal place to study and to learn independence. Meals and laundry services are provided. Our hostel wardens take good care of our students. Students are then able to have healthy and disciplined routines. There are also tutors assisting students in homework and revision. Students living in the hostel develop close bonding with each other through various hostel activities such as festive celebrations. </a:t>
            </a: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527" name="Google Shape;527;p47:notes"/>
          <p:cNvSpPr txBox="1">
            <a:spLocks noGrp="1"/>
          </p:cNvSpPr>
          <p:nvPr>
            <p:ph type="sldNum" idx="12"/>
          </p:nvPr>
        </p:nvSpPr>
        <p:spPr>
          <a:xfrm>
            <a:off x="3850444" y="9428584"/>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4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48:notes"/>
          <p:cNvSpPr txBox="1">
            <a:spLocks noGrp="1"/>
          </p:cNvSpPr>
          <p:nvPr>
            <p:ph type="body" idx="1"/>
          </p:nvPr>
        </p:nvSpPr>
        <p:spPr>
          <a:xfrm>
            <a:off x="679768" y="4715154"/>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p48:notes"/>
          <p:cNvSpPr txBox="1">
            <a:spLocks noGrp="1"/>
          </p:cNvSpPr>
          <p:nvPr>
            <p:ph type="sldNum" idx="12"/>
          </p:nvPr>
        </p:nvSpPr>
        <p:spPr>
          <a:xfrm>
            <a:off x="3850444" y="9428584"/>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6" name="Google Shape;126;p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49: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49" name="Google Shape;549;p4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50: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59" name="Google Shape;559;p5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53: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82" name="Google Shape;582;p5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54: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89" name="Google Shape;589;p5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55: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07" name="Google Shape;607;p5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56: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21" name="Google Shape;621;p5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57: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29" name="Google Shape;629;p5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58: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37" name="Google Shape;637;p5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59: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45" name="Google Shape;645;p5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60: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54" name="Google Shape;654;p6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4" name="Google Shape;134;p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61: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63" name="Google Shape;663;p6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2: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71" name="Google Shape;671;p6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63: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79" name="Google Shape;679;p6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64: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87" name="Google Shape;687;p6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65: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95" name="Google Shape;695;p6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66: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03" name="Google Shape;703;p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67: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1" name="Google Shape;711;p6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68: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9" name="Google Shape;719;p6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69: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27" name="Google Shape;727;p6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70: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35" name="Google Shape;735;p7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2" name="Google Shape;142;p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71: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43" name="Google Shape;743;p7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72: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50" name="Google Shape;750;p7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1" name="Google Shape;151;p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1" name="Google Shape;161;p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74"/>
          <p:cNvSpPr txBox="1">
            <a:spLocks noGrp="1"/>
          </p:cNvSpPr>
          <p:nvPr>
            <p:ph type="ctrTitle"/>
          </p:nvPr>
        </p:nvSpPr>
        <p:spPr>
          <a:xfrm>
            <a:off x="685800" y="609601"/>
            <a:ext cx="7772400" cy="42672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dk2"/>
              </a:buClr>
              <a:buSzPts val="8000"/>
              <a:buFont typeface="Palatino Linotype"/>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74"/>
          <p:cNvSpPr txBox="1">
            <a:spLocks noGrp="1"/>
          </p:cNvSpPr>
          <p:nvPr>
            <p:ph type="subTitle" idx="1"/>
          </p:nvPr>
        </p:nvSpPr>
        <p:spPr>
          <a:xfrm>
            <a:off x="1371600" y="4953000"/>
            <a:ext cx="6400800" cy="1219200"/>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rgbClr val="888888"/>
              </a:buClr>
              <a:buSzPts val="2400"/>
              <a:buNone/>
              <a:defRPr sz="2400">
                <a:solidFill>
                  <a:srgbClr val="888888"/>
                </a:solidFill>
              </a:defRPr>
            </a:lvl1pPr>
            <a:lvl2pPr lvl="1" algn="ctr">
              <a:spcBef>
                <a:spcPts val="320"/>
              </a:spcBef>
              <a:spcAft>
                <a:spcPts val="0"/>
              </a:spcAft>
              <a:buClr>
                <a:srgbClr val="888888"/>
              </a:buClr>
              <a:buSzPts val="1600"/>
              <a:buNone/>
              <a:defRPr>
                <a:solidFill>
                  <a:srgbClr val="888888"/>
                </a:solidFill>
              </a:defRPr>
            </a:lvl2pPr>
            <a:lvl3pPr lvl="2" algn="ctr">
              <a:spcBef>
                <a:spcPts val="320"/>
              </a:spcBef>
              <a:spcAft>
                <a:spcPts val="0"/>
              </a:spcAft>
              <a:buClr>
                <a:srgbClr val="888888"/>
              </a:buClr>
              <a:buSzPts val="16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320"/>
              </a:spcBef>
              <a:spcAft>
                <a:spcPts val="0"/>
              </a:spcAft>
              <a:buClr>
                <a:srgbClr val="888888"/>
              </a:buClr>
              <a:buSzPts val="1600"/>
              <a:buNone/>
              <a:defRPr>
                <a:solidFill>
                  <a:srgbClr val="888888"/>
                </a:solidFill>
              </a:defRPr>
            </a:lvl5pPr>
            <a:lvl6pPr lvl="5" algn="ctr">
              <a:spcBef>
                <a:spcPts val="320"/>
              </a:spcBef>
              <a:spcAft>
                <a:spcPts val="0"/>
              </a:spcAft>
              <a:buClr>
                <a:srgbClr val="888888"/>
              </a:buClr>
              <a:buSzPts val="1600"/>
              <a:buNone/>
              <a:defRPr>
                <a:solidFill>
                  <a:srgbClr val="888888"/>
                </a:solidFill>
              </a:defRPr>
            </a:lvl6pPr>
            <a:lvl7pPr lvl="6" algn="ctr">
              <a:spcBef>
                <a:spcPts val="320"/>
              </a:spcBef>
              <a:spcAft>
                <a:spcPts val="0"/>
              </a:spcAft>
              <a:buClr>
                <a:srgbClr val="888888"/>
              </a:buClr>
              <a:buSzPts val="1600"/>
              <a:buNone/>
              <a:defRPr>
                <a:solidFill>
                  <a:srgbClr val="888888"/>
                </a:solidFill>
              </a:defRPr>
            </a:lvl7pPr>
            <a:lvl8pPr lvl="7" algn="ctr">
              <a:spcBef>
                <a:spcPts val="320"/>
              </a:spcBef>
              <a:spcAft>
                <a:spcPts val="0"/>
              </a:spcAft>
              <a:buClr>
                <a:srgbClr val="888888"/>
              </a:buClr>
              <a:buSzPts val="1600"/>
              <a:buNone/>
              <a:defRPr>
                <a:solidFill>
                  <a:srgbClr val="888888"/>
                </a:solidFill>
              </a:defRPr>
            </a:lvl8pPr>
            <a:lvl9pPr lvl="8" algn="ctr">
              <a:spcBef>
                <a:spcPts val="320"/>
              </a:spcBef>
              <a:spcAft>
                <a:spcPts val="0"/>
              </a:spcAft>
              <a:buClr>
                <a:srgbClr val="888888"/>
              </a:buClr>
              <a:buSzPts val="1600"/>
              <a:buNone/>
              <a:defRPr>
                <a:solidFill>
                  <a:srgbClr val="888888"/>
                </a:solidFill>
              </a:defRPr>
            </a:lvl9pPr>
          </a:lstStyle>
          <a:p>
            <a:endParaRPr/>
          </a:p>
        </p:txBody>
      </p:sp>
      <p:sp>
        <p:nvSpPr>
          <p:cNvPr id="22" name="Google Shape;22;p74"/>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7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24" name="Google Shape;24;p74"/>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83"/>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83"/>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7F7F7F"/>
              </a:buClr>
              <a:buSzPts val="1800"/>
              <a:buChar char="•"/>
              <a:defRPr/>
            </a:lvl1pPr>
            <a:lvl2pPr marL="914400" lvl="1" indent="-342900" algn="l">
              <a:spcBef>
                <a:spcPts val="360"/>
              </a:spcBef>
              <a:spcAft>
                <a:spcPts val="0"/>
              </a:spcAft>
              <a:buClr>
                <a:srgbClr val="7F7F7F"/>
              </a:buClr>
              <a:buSzPts val="1800"/>
              <a:buChar char="o"/>
              <a:defRPr/>
            </a:lvl2pPr>
            <a:lvl3pPr marL="1371600" lvl="2" indent="-342900" algn="l">
              <a:spcBef>
                <a:spcPts val="360"/>
              </a:spcBef>
              <a:spcAft>
                <a:spcPts val="0"/>
              </a:spcAft>
              <a:buClr>
                <a:srgbClr val="7F7F7F"/>
              </a:buClr>
              <a:buSzPts val="1800"/>
              <a:buChar char="•"/>
              <a:defRPr/>
            </a:lvl3pPr>
            <a:lvl4pPr marL="1828800" lvl="3" indent="-342900" algn="l">
              <a:spcBef>
                <a:spcPts val="360"/>
              </a:spcBef>
              <a:spcAft>
                <a:spcPts val="0"/>
              </a:spcAft>
              <a:buClr>
                <a:srgbClr val="7F7F7F"/>
              </a:buClr>
              <a:buSzPts val="1800"/>
              <a:buChar char="o"/>
              <a:defRPr/>
            </a:lvl4pPr>
            <a:lvl5pPr marL="2286000" lvl="4" indent="-342900" algn="l">
              <a:spcBef>
                <a:spcPts val="360"/>
              </a:spcBef>
              <a:spcAft>
                <a:spcPts val="0"/>
              </a:spcAft>
              <a:buClr>
                <a:srgbClr val="7F7F7F"/>
              </a:buClr>
              <a:buSzPts val="1800"/>
              <a:buChar char="•"/>
              <a:defRPr/>
            </a:lvl5pPr>
            <a:lvl6pPr marL="2743200" lvl="5" indent="-342900" algn="l">
              <a:spcBef>
                <a:spcPts val="360"/>
              </a:spcBef>
              <a:spcAft>
                <a:spcPts val="0"/>
              </a:spcAft>
              <a:buClr>
                <a:srgbClr val="7F7F7F"/>
              </a:buClr>
              <a:buSzPts val="1800"/>
              <a:buChar char="o"/>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o"/>
              <a:defRPr/>
            </a:lvl8pPr>
            <a:lvl9pPr marL="4114800" lvl="8" indent="-342900" algn="l">
              <a:spcBef>
                <a:spcPts val="360"/>
              </a:spcBef>
              <a:spcAft>
                <a:spcPts val="0"/>
              </a:spcAft>
              <a:buClr>
                <a:srgbClr val="7F7F7F"/>
              </a:buClr>
              <a:buSzPts val="1800"/>
              <a:buChar char="•"/>
              <a:defRPr/>
            </a:lvl9pPr>
          </a:lstStyle>
          <a:p>
            <a:endParaRPr/>
          </a:p>
        </p:txBody>
      </p:sp>
      <p:sp>
        <p:nvSpPr>
          <p:cNvPr id="82" name="Google Shape;82;p83"/>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8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84"/>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b" anchorCtr="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84"/>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7F7F7F"/>
              </a:buClr>
              <a:buSzPts val="1800"/>
              <a:buChar char="•"/>
              <a:defRPr/>
            </a:lvl1pPr>
            <a:lvl2pPr marL="914400" lvl="1" indent="-342900" algn="l">
              <a:spcBef>
                <a:spcPts val="360"/>
              </a:spcBef>
              <a:spcAft>
                <a:spcPts val="0"/>
              </a:spcAft>
              <a:buClr>
                <a:srgbClr val="7F7F7F"/>
              </a:buClr>
              <a:buSzPts val="1800"/>
              <a:buChar char="o"/>
              <a:defRPr/>
            </a:lvl2pPr>
            <a:lvl3pPr marL="1371600" lvl="2" indent="-342900" algn="l">
              <a:spcBef>
                <a:spcPts val="360"/>
              </a:spcBef>
              <a:spcAft>
                <a:spcPts val="0"/>
              </a:spcAft>
              <a:buClr>
                <a:srgbClr val="7F7F7F"/>
              </a:buClr>
              <a:buSzPts val="1800"/>
              <a:buChar char="•"/>
              <a:defRPr/>
            </a:lvl3pPr>
            <a:lvl4pPr marL="1828800" lvl="3" indent="-342900" algn="l">
              <a:spcBef>
                <a:spcPts val="360"/>
              </a:spcBef>
              <a:spcAft>
                <a:spcPts val="0"/>
              </a:spcAft>
              <a:buClr>
                <a:srgbClr val="7F7F7F"/>
              </a:buClr>
              <a:buSzPts val="1800"/>
              <a:buChar char="o"/>
              <a:defRPr/>
            </a:lvl4pPr>
            <a:lvl5pPr marL="2286000" lvl="4" indent="-342900" algn="l">
              <a:spcBef>
                <a:spcPts val="360"/>
              </a:spcBef>
              <a:spcAft>
                <a:spcPts val="0"/>
              </a:spcAft>
              <a:buClr>
                <a:srgbClr val="7F7F7F"/>
              </a:buClr>
              <a:buSzPts val="1800"/>
              <a:buChar char="•"/>
              <a:defRPr/>
            </a:lvl5pPr>
            <a:lvl6pPr marL="2743200" lvl="5" indent="-342900" algn="l">
              <a:spcBef>
                <a:spcPts val="360"/>
              </a:spcBef>
              <a:spcAft>
                <a:spcPts val="0"/>
              </a:spcAft>
              <a:buClr>
                <a:srgbClr val="7F7F7F"/>
              </a:buClr>
              <a:buSzPts val="1800"/>
              <a:buChar char="o"/>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o"/>
              <a:defRPr/>
            </a:lvl8pPr>
            <a:lvl9pPr marL="4114800" lvl="8" indent="-342900" algn="l">
              <a:spcBef>
                <a:spcPts val="360"/>
              </a:spcBef>
              <a:spcAft>
                <a:spcPts val="0"/>
              </a:spcAft>
              <a:buClr>
                <a:srgbClr val="7F7F7F"/>
              </a:buClr>
              <a:buSzPts val="1800"/>
              <a:buChar char="•"/>
              <a:defRPr/>
            </a:lvl9pPr>
          </a:lstStyle>
          <a:p>
            <a:endParaRPr/>
          </a:p>
        </p:txBody>
      </p:sp>
      <p:sp>
        <p:nvSpPr>
          <p:cNvPr id="88" name="Google Shape;88;p84"/>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84"/>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8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75"/>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7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7F7F7F"/>
              </a:buClr>
              <a:buSzPts val="1800"/>
              <a:buChar char="•"/>
              <a:defRPr/>
            </a:lvl1pPr>
            <a:lvl2pPr marL="914400" lvl="1" indent="-342900" algn="l">
              <a:spcBef>
                <a:spcPts val="360"/>
              </a:spcBef>
              <a:spcAft>
                <a:spcPts val="0"/>
              </a:spcAft>
              <a:buClr>
                <a:srgbClr val="7F7F7F"/>
              </a:buClr>
              <a:buSzPts val="1800"/>
              <a:buChar char="o"/>
              <a:defRPr/>
            </a:lvl2pPr>
            <a:lvl3pPr marL="1371600" lvl="2" indent="-342900" algn="l">
              <a:spcBef>
                <a:spcPts val="360"/>
              </a:spcBef>
              <a:spcAft>
                <a:spcPts val="0"/>
              </a:spcAft>
              <a:buClr>
                <a:srgbClr val="7F7F7F"/>
              </a:buClr>
              <a:buSzPts val="1800"/>
              <a:buChar char="•"/>
              <a:defRPr/>
            </a:lvl3pPr>
            <a:lvl4pPr marL="1828800" lvl="3" indent="-342900" algn="l">
              <a:spcBef>
                <a:spcPts val="360"/>
              </a:spcBef>
              <a:spcAft>
                <a:spcPts val="0"/>
              </a:spcAft>
              <a:buClr>
                <a:srgbClr val="7F7F7F"/>
              </a:buClr>
              <a:buSzPts val="1800"/>
              <a:buChar char="o"/>
              <a:defRPr/>
            </a:lvl4pPr>
            <a:lvl5pPr marL="2286000" lvl="4" indent="-330200" algn="l">
              <a:spcBef>
                <a:spcPts val="320"/>
              </a:spcBef>
              <a:spcAft>
                <a:spcPts val="0"/>
              </a:spcAft>
              <a:buClr>
                <a:srgbClr val="7F7F7F"/>
              </a:buClr>
              <a:buSzPts val="1600"/>
              <a:buChar char="•"/>
              <a:defRPr/>
            </a:lvl5pPr>
            <a:lvl6pPr marL="2743200" lvl="5" indent="-330200" algn="l">
              <a:spcBef>
                <a:spcPts val="320"/>
              </a:spcBef>
              <a:spcAft>
                <a:spcPts val="0"/>
              </a:spcAft>
              <a:buClr>
                <a:srgbClr val="7F7F7F"/>
              </a:buClr>
              <a:buSzPts val="1600"/>
              <a:buChar char="o"/>
              <a:defRPr/>
            </a:lvl6pPr>
            <a:lvl7pPr marL="3200400" lvl="6" indent="-330200" algn="l">
              <a:spcBef>
                <a:spcPts val="320"/>
              </a:spcBef>
              <a:spcAft>
                <a:spcPts val="0"/>
              </a:spcAft>
              <a:buClr>
                <a:srgbClr val="7F7F7F"/>
              </a:buClr>
              <a:buSzPts val="1600"/>
              <a:buChar char="•"/>
              <a:defRPr/>
            </a:lvl7pPr>
            <a:lvl8pPr marL="3657600" lvl="7" indent="-330200" algn="l">
              <a:spcBef>
                <a:spcPts val="320"/>
              </a:spcBef>
              <a:spcAft>
                <a:spcPts val="0"/>
              </a:spcAft>
              <a:buClr>
                <a:srgbClr val="7F7F7F"/>
              </a:buClr>
              <a:buSzPts val="1600"/>
              <a:buChar char="o"/>
              <a:defRPr/>
            </a:lvl8pPr>
            <a:lvl9pPr marL="4114800" lvl="8" indent="-330200" algn="l">
              <a:spcBef>
                <a:spcPts val="320"/>
              </a:spcBef>
              <a:spcAft>
                <a:spcPts val="0"/>
              </a:spcAft>
              <a:buClr>
                <a:srgbClr val="7F7F7F"/>
              </a:buClr>
              <a:buSzPts val="1600"/>
              <a:buFont typeface="Arial"/>
              <a:buChar char="•"/>
              <a:defRPr/>
            </a:lvl9pPr>
          </a:lstStyle>
          <a:p>
            <a:endParaRPr/>
          </a:p>
        </p:txBody>
      </p:sp>
      <p:sp>
        <p:nvSpPr>
          <p:cNvPr id="28" name="Google Shape;28;p75"/>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75"/>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75"/>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6"/>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76"/>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76"/>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76"/>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77"/>
          <p:cNvSpPr txBox="1">
            <a:spLocks noGrp="1"/>
          </p:cNvSpPr>
          <p:nvPr>
            <p:ph type="title"/>
          </p:nvPr>
        </p:nvSpPr>
        <p:spPr>
          <a:xfrm>
            <a:off x="722313" y="1371600"/>
            <a:ext cx="7772400" cy="250507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dk2"/>
              </a:buClr>
              <a:buSzPts val="4800"/>
              <a:buFont typeface="Palatino Linotype"/>
              <a:buNone/>
              <a:defRPr sz="4800">
                <a:solidFill>
                  <a:schemeClr val="dk2"/>
                </a:solidFill>
                <a:latin typeface="Palatino Linotype"/>
                <a:ea typeface="Palatino Linotype"/>
                <a:cs typeface="Palatino Linotype"/>
                <a:sym typeface="Palatino Linotyp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7"/>
          <p:cNvSpPr txBox="1">
            <a:spLocks noGrp="1"/>
          </p:cNvSpPr>
          <p:nvPr>
            <p:ph type="body" idx="1"/>
          </p:nvPr>
        </p:nvSpPr>
        <p:spPr>
          <a:xfrm>
            <a:off x="722313" y="4068763"/>
            <a:ext cx="7772400" cy="1131887"/>
          </a:xfrm>
          <a:prstGeom prst="rect">
            <a:avLst/>
          </a:prstGeom>
          <a:noFill/>
          <a:ln>
            <a:noFill/>
          </a:ln>
        </p:spPr>
        <p:txBody>
          <a:bodyPr spcFirstLastPara="1" wrap="square" lIns="91425" tIns="45700" rIns="91425" bIns="45700" anchor="t" anchorCtr="0">
            <a:normAutofit/>
          </a:bodyPr>
          <a:lstStyle>
            <a:lvl1pPr marL="457200" lvl="0" indent="-228600" algn="ctr">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9" name="Google Shape;39;p77"/>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77"/>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77"/>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42" name="Google Shape;42;p77"/>
          <p:cNvSpPr/>
          <p:nvPr/>
        </p:nvSpPr>
        <p:spPr>
          <a:xfrm>
            <a:off x="4495800" y="3924300"/>
            <a:ext cx="84772" cy="84772"/>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 name="Google Shape;43;p77"/>
          <p:cNvSpPr/>
          <p:nvPr/>
        </p:nvSpPr>
        <p:spPr>
          <a:xfrm>
            <a:off x="4695825" y="3924300"/>
            <a:ext cx="84772" cy="84772"/>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 name="Google Shape;44;p77"/>
          <p:cNvSpPr/>
          <p:nvPr/>
        </p:nvSpPr>
        <p:spPr>
          <a:xfrm>
            <a:off x="4296728" y="3924300"/>
            <a:ext cx="84772" cy="84772"/>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
        <p:cNvGrpSpPr/>
        <p:nvPr/>
      </p:nvGrpSpPr>
      <p:grpSpPr>
        <a:xfrm>
          <a:off x="0" y="0"/>
          <a:ext cx="0" cy="0"/>
          <a:chOff x="0" y="0"/>
          <a:chExt cx="0" cy="0"/>
        </a:xfrm>
      </p:grpSpPr>
      <p:sp>
        <p:nvSpPr>
          <p:cNvPr id="46" name="Google Shape;46;p78"/>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8"/>
          <p:cNvSpPr txBox="1">
            <a:spLocks noGrp="1"/>
          </p:cNvSpPr>
          <p:nvPr>
            <p:ph type="body" idx="1"/>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7F7F7F"/>
              </a:buClr>
              <a:buSzPts val="2400"/>
              <a:buChar char="•"/>
              <a:defRPr sz="2400"/>
            </a:lvl1pPr>
            <a:lvl2pPr marL="914400" lvl="1" indent="-330200" algn="l">
              <a:spcBef>
                <a:spcPts val="320"/>
              </a:spcBef>
              <a:spcAft>
                <a:spcPts val="0"/>
              </a:spcAft>
              <a:buClr>
                <a:srgbClr val="7F7F7F"/>
              </a:buClr>
              <a:buSzPts val="1600"/>
              <a:buChar char="o"/>
              <a:defRPr sz="1600"/>
            </a:lvl2pPr>
            <a:lvl3pPr marL="1371600" lvl="2" indent="-330200" algn="l">
              <a:spcBef>
                <a:spcPts val="320"/>
              </a:spcBef>
              <a:spcAft>
                <a:spcPts val="0"/>
              </a:spcAft>
              <a:buClr>
                <a:srgbClr val="7F7F7F"/>
              </a:buClr>
              <a:buSzPts val="1600"/>
              <a:buChar char="•"/>
              <a:defRPr sz="1600"/>
            </a:lvl3pPr>
            <a:lvl4pPr marL="1828800" lvl="3" indent="-330200" algn="l">
              <a:spcBef>
                <a:spcPts val="320"/>
              </a:spcBef>
              <a:spcAft>
                <a:spcPts val="0"/>
              </a:spcAft>
              <a:buClr>
                <a:srgbClr val="7F7F7F"/>
              </a:buClr>
              <a:buSzPts val="1600"/>
              <a:buChar char="o"/>
              <a:defRPr sz="1600"/>
            </a:lvl4pPr>
            <a:lvl5pPr marL="2286000" lvl="4" indent="-330200" algn="l">
              <a:spcBef>
                <a:spcPts val="320"/>
              </a:spcBef>
              <a:spcAft>
                <a:spcPts val="0"/>
              </a:spcAft>
              <a:buClr>
                <a:srgbClr val="7F7F7F"/>
              </a:buClr>
              <a:buSzPts val="1600"/>
              <a:buChar char="•"/>
              <a:defRPr sz="1600"/>
            </a:lvl5pPr>
            <a:lvl6pPr marL="2743200" lvl="5" indent="-330200" algn="l">
              <a:spcBef>
                <a:spcPts val="320"/>
              </a:spcBef>
              <a:spcAft>
                <a:spcPts val="0"/>
              </a:spcAft>
              <a:buClr>
                <a:srgbClr val="7F7F7F"/>
              </a:buClr>
              <a:buSzPts val="1600"/>
              <a:buChar char="o"/>
              <a:defRPr sz="1600"/>
            </a:lvl6pPr>
            <a:lvl7pPr marL="3200400" lvl="6" indent="-330200" algn="l">
              <a:spcBef>
                <a:spcPts val="320"/>
              </a:spcBef>
              <a:spcAft>
                <a:spcPts val="0"/>
              </a:spcAft>
              <a:buClr>
                <a:srgbClr val="7F7F7F"/>
              </a:buClr>
              <a:buSzPts val="1600"/>
              <a:buChar char="•"/>
              <a:defRPr sz="1600"/>
            </a:lvl7pPr>
            <a:lvl8pPr marL="3657600" lvl="7" indent="-330200" algn="l">
              <a:spcBef>
                <a:spcPts val="320"/>
              </a:spcBef>
              <a:spcAft>
                <a:spcPts val="0"/>
              </a:spcAft>
              <a:buClr>
                <a:srgbClr val="7F7F7F"/>
              </a:buClr>
              <a:buSzPts val="1600"/>
              <a:buChar char="o"/>
              <a:defRPr sz="1600"/>
            </a:lvl8pPr>
            <a:lvl9pPr marL="4114800" lvl="8" indent="-330200" algn="l">
              <a:spcBef>
                <a:spcPts val="320"/>
              </a:spcBef>
              <a:spcAft>
                <a:spcPts val="0"/>
              </a:spcAft>
              <a:buClr>
                <a:srgbClr val="7F7F7F"/>
              </a:buClr>
              <a:buSzPts val="1600"/>
              <a:buChar char="•"/>
              <a:defRPr sz="1600"/>
            </a:lvl9pPr>
          </a:lstStyle>
          <a:p>
            <a:endParaRPr/>
          </a:p>
        </p:txBody>
      </p:sp>
      <p:sp>
        <p:nvSpPr>
          <p:cNvPr id="48" name="Google Shape;48;p78"/>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8"/>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78"/>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51" name="Google Shape;51;p78"/>
          <p:cNvSpPr txBox="1">
            <a:spLocks noGrp="1"/>
          </p:cNvSpPr>
          <p:nvPr>
            <p:ph type="body" idx="2"/>
          </p:nvPr>
        </p:nvSpPr>
        <p:spPr>
          <a:xfrm>
            <a:off x="365760" y="1600200"/>
            <a:ext cx="4041648" cy="452628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7F7F7F"/>
              </a:buClr>
              <a:buSzPts val="1800"/>
              <a:buChar char="•"/>
              <a:defRPr/>
            </a:lvl1pPr>
            <a:lvl2pPr marL="914400" lvl="1" indent="-342900" algn="l">
              <a:spcBef>
                <a:spcPts val="360"/>
              </a:spcBef>
              <a:spcAft>
                <a:spcPts val="0"/>
              </a:spcAft>
              <a:buClr>
                <a:srgbClr val="7F7F7F"/>
              </a:buClr>
              <a:buSzPts val="1800"/>
              <a:buChar char="o"/>
              <a:defRPr/>
            </a:lvl2pPr>
            <a:lvl3pPr marL="1371600" lvl="2" indent="-342900" algn="l">
              <a:spcBef>
                <a:spcPts val="360"/>
              </a:spcBef>
              <a:spcAft>
                <a:spcPts val="0"/>
              </a:spcAft>
              <a:buClr>
                <a:srgbClr val="7F7F7F"/>
              </a:buClr>
              <a:buSzPts val="1800"/>
              <a:buChar char="•"/>
              <a:defRPr/>
            </a:lvl3pPr>
            <a:lvl4pPr marL="1828800" lvl="3" indent="-342900" algn="l">
              <a:spcBef>
                <a:spcPts val="360"/>
              </a:spcBef>
              <a:spcAft>
                <a:spcPts val="0"/>
              </a:spcAft>
              <a:buClr>
                <a:srgbClr val="7F7F7F"/>
              </a:buClr>
              <a:buSzPts val="1800"/>
              <a:buChar char="o"/>
              <a:defRPr/>
            </a:lvl4pPr>
            <a:lvl5pPr marL="2286000" lvl="4" indent="-342900" algn="l">
              <a:spcBef>
                <a:spcPts val="360"/>
              </a:spcBef>
              <a:spcAft>
                <a:spcPts val="0"/>
              </a:spcAft>
              <a:buClr>
                <a:srgbClr val="7F7F7F"/>
              </a:buClr>
              <a:buSzPts val="1800"/>
              <a:buChar char="•"/>
              <a:defRPr/>
            </a:lvl5pPr>
            <a:lvl6pPr marL="2743200" lvl="5" indent="-342900" algn="l">
              <a:spcBef>
                <a:spcPts val="360"/>
              </a:spcBef>
              <a:spcAft>
                <a:spcPts val="0"/>
              </a:spcAft>
              <a:buClr>
                <a:srgbClr val="7F7F7F"/>
              </a:buClr>
              <a:buSzPts val="1800"/>
              <a:buChar char="o"/>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o"/>
              <a:defRPr/>
            </a:lvl8pPr>
            <a:lvl9pPr marL="4114800" lvl="8" indent="-342900" algn="l">
              <a:spcBef>
                <a:spcPts val="360"/>
              </a:spcBef>
              <a:spcAft>
                <a:spcPts val="0"/>
              </a:spcAft>
              <a:buClr>
                <a:srgbClr val="7F7F7F"/>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
        <p:cNvGrpSpPr/>
        <p:nvPr/>
      </p:nvGrpSpPr>
      <p:grpSpPr>
        <a:xfrm>
          <a:off x="0" y="0"/>
          <a:ext cx="0" cy="0"/>
          <a:chOff x="0" y="0"/>
          <a:chExt cx="0" cy="0"/>
        </a:xfrm>
      </p:grpSpPr>
      <p:sp>
        <p:nvSpPr>
          <p:cNvPr id="53" name="Google Shape;53;p79"/>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Autofit/>
          </a:bodyPr>
          <a:lstStyle>
            <a:lvl1pPr lvl="0" algn="ctr">
              <a:lnSpc>
                <a:spcPct val="107407"/>
              </a:lnSpc>
              <a:spcBef>
                <a:spcPts val="0"/>
              </a:spcBef>
              <a:spcAft>
                <a:spcPts val="0"/>
              </a:spcAft>
              <a:buClr>
                <a:schemeClr val="dk2"/>
              </a:buClr>
              <a:buSzPts val="5400"/>
              <a:buFont typeface="Palatino Linotype"/>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79"/>
          <p:cNvSpPr txBox="1">
            <a:spLocks noGrp="1"/>
          </p:cNvSpPr>
          <p:nvPr>
            <p:ph type="body" idx="1"/>
          </p:nvPr>
        </p:nvSpPr>
        <p:spPr>
          <a:xfrm>
            <a:off x="457200" y="1600200"/>
            <a:ext cx="4040188" cy="609600"/>
          </a:xfrm>
          <a:prstGeom prst="rect">
            <a:avLst/>
          </a:prstGeom>
          <a:noFill/>
          <a:ln>
            <a:noFill/>
          </a:ln>
        </p:spPr>
        <p:txBody>
          <a:bodyPr spcFirstLastPara="1" wrap="square" lIns="91425" tIns="45700" rIns="91425" bIns="45700" anchor="b" anchorCtr="0">
            <a:noAutofit/>
          </a:bodyPr>
          <a:lstStyle>
            <a:lvl1pPr marL="457200" lvl="0" indent="-228600" algn="ctr">
              <a:spcBef>
                <a:spcPts val="480"/>
              </a:spcBef>
              <a:spcAft>
                <a:spcPts val="0"/>
              </a:spcAft>
              <a:buClr>
                <a:srgbClr val="7F7F7F"/>
              </a:buClr>
              <a:buSzPts val="2400"/>
              <a:buNone/>
              <a:defRPr sz="2400" b="0"/>
            </a:lvl1pPr>
            <a:lvl2pPr marL="914400" lvl="1" indent="-228600" algn="l">
              <a:spcBef>
                <a:spcPts val="400"/>
              </a:spcBef>
              <a:spcAft>
                <a:spcPts val="0"/>
              </a:spcAft>
              <a:buClr>
                <a:srgbClr val="7F7F7F"/>
              </a:buClr>
              <a:buSzPts val="2000"/>
              <a:buNone/>
              <a:defRPr sz="2000" b="1"/>
            </a:lvl2pPr>
            <a:lvl3pPr marL="1371600" lvl="2" indent="-228600" algn="l">
              <a:spcBef>
                <a:spcPts val="360"/>
              </a:spcBef>
              <a:spcAft>
                <a:spcPts val="0"/>
              </a:spcAft>
              <a:buClr>
                <a:srgbClr val="7F7F7F"/>
              </a:buClr>
              <a:buSzPts val="1800"/>
              <a:buNone/>
              <a:defRPr sz="1800" b="1"/>
            </a:lvl3pPr>
            <a:lvl4pPr marL="1828800" lvl="3" indent="-228600" algn="l">
              <a:spcBef>
                <a:spcPts val="320"/>
              </a:spcBef>
              <a:spcAft>
                <a:spcPts val="0"/>
              </a:spcAft>
              <a:buClr>
                <a:srgbClr val="7F7F7F"/>
              </a:buClr>
              <a:buSzPts val="1600"/>
              <a:buNone/>
              <a:defRPr sz="1600" b="1"/>
            </a:lvl4pPr>
            <a:lvl5pPr marL="2286000" lvl="4" indent="-228600" algn="l">
              <a:spcBef>
                <a:spcPts val="320"/>
              </a:spcBef>
              <a:spcAft>
                <a:spcPts val="0"/>
              </a:spcAft>
              <a:buClr>
                <a:srgbClr val="7F7F7F"/>
              </a:buClr>
              <a:buSzPts val="1600"/>
              <a:buNone/>
              <a:defRPr sz="1600" b="1"/>
            </a:lvl5pPr>
            <a:lvl6pPr marL="2743200" lvl="5" indent="-228600" algn="l">
              <a:spcBef>
                <a:spcPts val="320"/>
              </a:spcBef>
              <a:spcAft>
                <a:spcPts val="0"/>
              </a:spcAft>
              <a:buClr>
                <a:srgbClr val="7F7F7F"/>
              </a:buClr>
              <a:buSzPts val="1600"/>
              <a:buNone/>
              <a:defRPr sz="1600" b="1"/>
            </a:lvl6pPr>
            <a:lvl7pPr marL="3200400" lvl="6" indent="-228600" algn="l">
              <a:spcBef>
                <a:spcPts val="320"/>
              </a:spcBef>
              <a:spcAft>
                <a:spcPts val="0"/>
              </a:spcAft>
              <a:buClr>
                <a:srgbClr val="7F7F7F"/>
              </a:buClr>
              <a:buSzPts val="1600"/>
              <a:buNone/>
              <a:defRPr sz="1600" b="1"/>
            </a:lvl7pPr>
            <a:lvl8pPr marL="3657600" lvl="7" indent="-228600" algn="l">
              <a:spcBef>
                <a:spcPts val="320"/>
              </a:spcBef>
              <a:spcAft>
                <a:spcPts val="0"/>
              </a:spcAft>
              <a:buClr>
                <a:srgbClr val="7F7F7F"/>
              </a:buClr>
              <a:buSzPts val="1600"/>
              <a:buNone/>
              <a:defRPr sz="1600" b="1"/>
            </a:lvl8pPr>
            <a:lvl9pPr marL="4114800" lvl="8" indent="-228600" algn="l">
              <a:spcBef>
                <a:spcPts val="320"/>
              </a:spcBef>
              <a:spcAft>
                <a:spcPts val="0"/>
              </a:spcAft>
              <a:buClr>
                <a:srgbClr val="7F7F7F"/>
              </a:buClr>
              <a:buSzPts val="1600"/>
              <a:buNone/>
              <a:defRPr sz="1600" b="1"/>
            </a:lvl9pPr>
          </a:lstStyle>
          <a:p>
            <a:endParaRPr/>
          </a:p>
        </p:txBody>
      </p:sp>
      <p:sp>
        <p:nvSpPr>
          <p:cNvPr id="55" name="Google Shape;55;p79"/>
          <p:cNvSpPr txBox="1">
            <a:spLocks noGrp="1"/>
          </p:cNvSpPr>
          <p:nvPr>
            <p:ph type="body" idx="2"/>
          </p:nvPr>
        </p:nvSpPr>
        <p:spPr>
          <a:xfrm>
            <a:off x="4648200" y="1600200"/>
            <a:ext cx="4041775" cy="609600"/>
          </a:xfrm>
          <a:prstGeom prst="rect">
            <a:avLst/>
          </a:prstGeom>
          <a:noFill/>
          <a:ln>
            <a:noFill/>
          </a:ln>
        </p:spPr>
        <p:txBody>
          <a:bodyPr spcFirstLastPara="1" wrap="square" lIns="91425" tIns="45700" rIns="91425" bIns="45700" anchor="b" anchorCtr="0">
            <a:noAutofit/>
          </a:bodyPr>
          <a:lstStyle>
            <a:lvl1pPr marL="457200" lvl="0" indent="-228600" algn="ctr">
              <a:spcBef>
                <a:spcPts val="480"/>
              </a:spcBef>
              <a:spcAft>
                <a:spcPts val="0"/>
              </a:spcAft>
              <a:buClr>
                <a:srgbClr val="7F7F7F"/>
              </a:buClr>
              <a:buSzPts val="2400"/>
              <a:buNone/>
              <a:defRPr sz="2400" b="0"/>
            </a:lvl1pPr>
            <a:lvl2pPr marL="914400" lvl="1" indent="-228600" algn="l">
              <a:spcBef>
                <a:spcPts val="400"/>
              </a:spcBef>
              <a:spcAft>
                <a:spcPts val="0"/>
              </a:spcAft>
              <a:buClr>
                <a:srgbClr val="7F7F7F"/>
              </a:buClr>
              <a:buSzPts val="2000"/>
              <a:buNone/>
              <a:defRPr sz="2000" b="1"/>
            </a:lvl2pPr>
            <a:lvl3pPr marL="1371600" lvl="2" indent="-228600" algn="l">
              <a:spcBef>
                <a:spcPts val="360"/>
              </a:spcBef>
              <a:spcAft>
                <a:spcPts val="0"/>
              </a:spcAft>
              <a:buClr>
                <a:srgbClr val="7F7F7F"/>
              </a:buClr>
              <a:buSzPts val="1800"/>
              <a:buNone/>
              <a:defRPr sz="1800" b="1"/>
            </a:lvl3pPr>
            <a:lvl4pPr marL="1828800" lvl="3" indent="-228600" algn="l">
              <a:spcBef>
                <a:spcPts val="320"/>
              </a:spcBef>
              <a:spcAft>
                <a:spcPts val="0"/>
              </a:spcAft>
              <a:buClr>
                <a:srgbClr val="7F7F7F"/>
              </a:buClr>
              <a:buSzPts val="1600"/>
              <a:buNone/>
              <a:defRPr sz="1600" b="1"/>
            </a:lvl4pPr>
            <a:lvl5pPr marL="2286000" lvl="4" indent="-228600" algn="l">
              <a:spcBef>
                <a:spcPts val="320"/>
              </a:spcBef>
              <a:spcAft>
                <a:spcPts val="0"/>
              </a:spcAft>
              <a:buClr>
                <a:srgbClr val="7F7F7F"/>
              </a:buClr>
              <a:buSzPts val="1600"/>
              <a:buNone/>
              <a:defRPr sz="1600" b="1"/>
            </a:lvl5pPr>
            <a:lvl6pPr marL="2743200" lvl="5" indent="-228600" algn="l">
              <a:spcBef>
                <a:spcPts val="320"/>
              </a:spcBef>
              <a:spcAft>
                <a:spcPts val="0"/>
              </a:spcAft>
              <a:buClr>
                <a:srgbClr val="7F7F7F"/>
              </a:buClr>
              <a:buSzPts val="1600"/>
              <a:buNone/>
              <a:defRPr sz="1600" b="1"/>
            </a:lvl6pPr>
            <a:lvl7pPr marL="3200400" lvl="6" indent="-228600" algn="l">
              <a:spcBef>
                <a:spcPts val="320"/>
              </a:spcBef>
              <a:spcAft>
                <a:spcPts val="0"/>
              </a:spcAft>
              <a:buClr>
                <a:srgbClr val="7F7F7F"/>
              </a:buClr>
              <a:buSzPts val="1600"/>
              <a:buNone/>
              <a:defRPr sz="1600" b="1"/>
            </a:lvl7pPr>
            <a:lvl8pPr marL="3657600" lvl="7" indent="-228600" algn="l">
              <a:spcBef>
                <a:spcPts val="320"/>
              </a:spcBef>
              <a:spcAft>
                <a:spcPts val="0"/>
              </a:spcAft>
              <a:buClr>
                <a:srgbClr val="7F7F7F"/>
              </a:buClr>
              <a:buSzPts val="1600"/>
              <a:buNone/>
              <a:defRPr sz="1600" b="1"/>
            </a:lvl8pPr>
            <a:lvl9pPr marL="4114800" lvl="8" indent="-228600" algn="l">
              <a:spcBef>
                <a:spcPts val="320"/>
              </a:spcBef>
              <a:spcAft>
                <a:spcPts val="0"/>
              </a:spcAft>
              <a:buClr>
                <a:srgbClr val="7F7F7F"/>
              </a:buClr>
              <a:buSzPts val="1600"/>
              <a:buNone/>
              <a:defRPr sz="1600" b="1"/>
            </a:lvl9pPr>
          </a:lstStyle>
          <a:p>
            <a:endParaRPr/>
          </a:p>
        </p:txBody>
      </p:sp>
      <p:sp>
        <p:nvSpPr>
          <p:cNvPr id="56" name="Google Shape;56;p79"/>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9"/>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9"/>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59" name="Google Shape;59;p79"/>
          <p:cNvSpPr txBox="1">
            <a:spLocks noGrp="1"/>
          </p:cNvSpPr>
          <p:nvPr>
            <p:ph type="body" idx="3"/>
          </p:nvPr>
        </p:nvSpPr>
        <p:spPr>
          <a:xfrm>
            <a:off x="457200" y="2212848"/>
            <a:ext cx="4041648" cy="391363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7F7F7F"/>
              </a:buClr>
              <a:buSzPts val="1800"/>
              <a:buChar char="•"/>
              <a:defRPr/>
            </a:lvl1pPr>
            <a:lvl2pPr marL="914400" lvl="1" indent="-342900" algn="l">
              <a:spcBef>
                <a:spcPts val="360"/>
              </a:spcBef>
              <a:spcAft>
                <a:spcPts val="0"/>
              </a:spcAft>
              <a:buClr>
                <a:srgbClr val="7F7F7F"/>
              </a:buClr>
              <a:buSzPts val="1800"/>
              <a:buChar char="o"/>
              <a:defRPr/>
            </a:lvl2pPr>
            <a:lvl3pPr marL="1371600" lvl="2" indent="-342900" algn="l">
              <a:spcBef>
                <a:spcPts val="360"/>
              </a:spcBef>
              <a:spcAft>
                <a:spcPts val="0"/>
              </a:spcAft>
              <a:buClr>
                <a:srgbClr val="7F7F7F"/>
              </a:buClr>
              <a:buSzPts val="1800"/>
              <a:buChar char="•"/>
              <a:defRPr/>
            </a:lvl3pPr>
            <a:lvl4pPr marL="1828800" lvl="3" indent="-342900" algn="l">
              <a:spcBef>
                <a:spcPts val="360"/>
              </a:spcBef>
              <a:spcAft>
                <a:spcPts val="0"/>
              </a:spcAft>
              <a:buClr>
                <a:srgbClr val="7F7F7F"/>
              </a:buClr>
              <a:buSzPts val="1800"/>
              <a:buChar char="o"/>
              <a:defRPr/>
            </a:lvl4pPr>
            <a:lvl5pPr marL="2286000" lvl="4" indent="-342900" algn="l">
              <a:spcBef>
                <a:spcPts val="360"/>
              </a:spcBef>
              <a:spcAft>
                <a:spcPts val="0"/>
              </a:spcAft>
              <a:buClr>
                <a:srgbClr val="7F7F7F"/>
              </a:buClr>
              <a:buSzPts val="1800"/>
              <a:buChar char="•"/>
              <a:defRPr/>
            </a:lvl5pPr>
            <a:lvl6pPr marL="2743200" lvl="5" indent="-342900" algn="l">
              <a:spcBef>
                <a:spcPts val="360"/>
              </a:spcBef>
              <a:spcAft>
                <a:spcPts val="0"/>
              </a:spcAft>
              <a:buClr>
                <a:srgbClr val="7F7F7F"/>
              </a:buClr>
              <a:buSzPts val="1800"/>
              <a:buChar char="o"/>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o"/>
              <a:defRPr/>
            </a:lvl8pPr>
            <a:lvl9pPr marL="4114800" lvl="8" indent="-342900" algn="l">
              <a:spcBef>
                <a:spcPts val="360"/>
              </a:spcBef>
              <a:spcAft>
                <a:spcPts val="0"/>
              </a:spcAft>
              <a:buClr>
                <a:srgbClr val="7F7F7F"/>
              </a:buClr>
              <a:buSzPts val="1800"/>
              <a:buChar char="•"/>
              <a:defRPr/>
            </a:lvl9pPr>
          </a:lstStyle>
          <a:p>
            <a:endParaRPr/>
          </a:p>
        </p:txBody>
      </p:sp>
      <p:sp>
        <p:nvSpPr>
          <p:cNvPr id="60" name="Google Shape;60;p79"/>
          <p:cNvSpPr txBox="1">
            <a:spLocks noGrp="1"/>
          </p:cNvSpPr>
          <p:nvPr>
            <p:ph type="body" idx="4"/>
          </p:nvPr>
        </p:nvSpPr>
        <p:spPr>
          <a:xfrm>
            <a:off x="4672584" y="2212848"/>
            <a:ext cx="4041648" cy="3913187"/>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7F7F7F"/>
              </a:buClr>
              <a:buSzPts val="1800"/>
              <a:buChar char="•"/>
              <a:defRPr/>
            </a:lvl1pPr>
            <a:lvl2pPr marL="914400" lvl="1" indent="-342900" algn="l">
              <a:spcBef>
                <a:spcPts val="360"/>
              </a:spcBef>
              <a:spcAft>
                <a:spcPts val="0"/>
              </a:spcAft>
              <a:buClr>
                <a:srgbClr val="7F7F7F"/>
              </a:buClr>
              <a:buSzPts val="1800"/>
              <a:buChar char="o"/>
              <a:defRPr/>
            </a:lvl2pPr>
            <a:lvl3pPr marL="1371600" lvl="2" indent="-342900" algn="l">
              <a:spcBef>
                <a:spcPts val="360"/>
              </a:spcBef>
              <a:spcAft>
                <a:spcPts val="0"/>
              </a:spcAft>
              <a:buClr>
                <a:srgbClr val="7F7F7F"/>
              </a:buClr>
              <a:buSzPts val="1800"/>
              <a:buChar char="•"/>
              <a:defRPr/>
            </a:lvl3pPr>
            <a:lvl4pPr marL="1828800" lvl="3" indent="-342900" algn="l">
              <a:spcBef>
                <a:spcPts val="360"/>
              </a:spcBef>
              <a:spcAft>
                <a:spcPts val="0"/>
              </a:spcAft>
              <a:buClr>
                <a:srgbClr val="7F7F7F"/>
              </a:buClr>
              <a:buSzPts val="1800"/>
              <a:buChar char="o"/>
              <a:defRPr/>
            </a:lvl4pPr>
            <a:lvl5pPr marL="2286000" lvl="4" indent="-342900" algn="l">
              <a:spcBef>
                <a:spcPts val="360"/>
              </a:spcBef>
              <a:spcAft>
                <a:spcPts val="0"/>
              </a:spcAft>
              <a:buClr>
                <a:srgbClr val="7F7F7F"/>
              </a:buClr>
              <a:buSzPts val="1800"/>
              <a:buChar char="•"/>
              <a:defRPr/>
            </a:lvl5pPr>
            <a:lvl6pPr marL="2743200" lvl="5" indent="-342900" algn="l">
              <a:spcBef>
                <a:spcPts val="360"/>
              </a:spcBef>
              <a:spcAft>
                <a:spcPts val="0"/>
              </a:spcAft>
              <a:buClr>
                <a:srgbClr val="7F7F7F"/>
              </a:buClr>
              <a:buSzPts val="1800"/>
              <a:buChar char="o"/>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o"/>
              <a:defRPr/>
            </a:lvl8pPr>
            <a:lvl9pPr marL="4114800" lvl="8" indent="-342900" algn="l">
              <a:spcBef>
                <a:spcPts val="360"/>
              </a:spcBef>
              <a:spcAft>
                <a:spcPts val="0"/>
              </a:spcAft>
              <a:buClr>
                <a:srgbClr val="7F7F7F"/>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80"/>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0"/>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0"/>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81"/>
          <p:cNvSpPr txBox="1">
            <a:spLocks noGrp="1"/>
          </p:cNvSpPr>
          <p:nvPr>
            <p:ph type="title"/>
          </p:nvPr>
        </p:nvSpPr>
        <p:spPr>
          <a:xfrm>
            <a:off x="5907087" y="266700"/>
            <a:ext cx="3008313" cy="20955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dk2"/>
              </a:buClr>
              <a:buSzPts val="2800"/>
              <a:buFont typeface="Palatino Linotype"/>
              <a:buNone/>
              <a:defRPr sz="28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1"/>
          <p:cNvSpPr txBox="1">
            <a:spLocks noGrp="1"/>
          </p:cNvSpPr>
          <p:nvPr>
            <p:ph type="body" idx="1"/>
          </p:nvPr>
        </p:nvSpPr>
        <p:spPr>
          <a:xfrm>
            <a:off x="719137" y="273050"/>
            <a:ext cx="4995863"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rgbClr val="7F7F7F"/>
              </a:buClr>
              <a:buSzPts val="3200"/>
              <a:buChar char="•"/>
              <a:defRPr sz="3200"/>
            </a:lvl1pPr>
            <a:lvl2pPr marL="914400" lvl="1" indent="-406400" algn="l">
              <a:spcBef>
                <a:spcPts val="560"/>
              </a:spcBef>
              <a:spcAft>
                <a:spcPts val="0"/>
              </a:spcAft>
              <a:buClr>
                <a:srgbClr val="7F7F7F"/>
              </a:buClr>
              <a:buSzPts val="2800"/>
              <a:buChar char="o"/>
              <a:defRPr sz="2800"/>
            </a:lvl2pPr>
            <a:lvl3pPr marL="1371600" lvl="2" indent="-381000" algn="l">
              <a:spcBef>
                <a:spcPts val="480"/>
              </a:spcBef>
              <a:spcAft>
                <a:spcPts val="0"/>
              </a:spcAft>
              <a:buClr>
                <a:srgbClr val="7F7F7F"/>
              </a:buClr>
              <a:buSzPts val="2400"/>
              <a:buChar char="•"/>
              <a:defRPr sz="2400"/>
            </a:lvl3pPr>
            <a:lvl4pPr marL="1828800" lvl="3" indent="-355600" algn="l">
              <a:spcBef>
                <a:spcPts val="400"/>
              </a:spcBef>
              <a:spcAft>
                <a:spcPts val="0"/>
              </a:spcAft>
              <a:buClr>
                <a:srgbClr val="7F7F7F"/>
              </a:buClr>
              <a:buSzPts val="2000"/>
              <a:buChar char="o"/>
              <a:defRPr sz="2000"/>
            </a:lvl4pPr>
            <a:lvl5pPr marL="2286000" lvl="4" indent="-355600" algn="l">
              <a:spcBef>
                <a:spcPts val="400"/>
              </a:spcBef>
              <a:spcAft>
                <a:spcPts val="0"/>
              </a:spcAft>
              <a:buClr>
                <a:srgbClr val="7F7F7F"/>
              </a:buClr>
              <a:buSzPts val="2000"/>
              <a:buChar char="•"/>
              <a:defRPr sz="2000"/>
            </a:lvl5pPr>
            <a:lvl6pPr marL="2743200" lvl="5" indent="-355600" algn="l">
              <a:spcBef>
                <a:spcPts val="400"/>
              </a:spcBef>
              <a:spcAft>
                <a:spcPts val="0"/>
              </a:spcAft>
              <a:buClr>
                <a:srgbClr val="7F7F7F"/>
              </a:buClr>
              <a:buSzPts val="2000"/>
              <a:buChar char="o"/>
              <a:defRPr sz="2000"/>
            </a:lvl6pPr>
            <a:lvl7pPr marL="3200400" lvl="6" indent="-355600" algn="l">
              <a:spcBef>
                <a:spcPts val="400"/>
              </a:spcBef>
              <a:spcAft>
                <a:spcPts val="0"/>
              </a:spcAft>
              <a:buClr>
                <a:srgbClr val="7F7F7F"/>
              </a:buClr>
              <a:buSzPts val="2000"/>
              <a:buChar char="•"/>
              <a:defRPr sz="2000"/>
            </a:lvl7pPr>
            <a:lvl8pPr marL="3657600" lvl="7" indent="-355600" algn="l">
              <a:spcBef>
                <a:spcPts val="400"/>
              </a:spcBef>
              <a:spcAft>
                <a:spcPts val="0"/>
              </a:spcAft>
              <a:buClr>
                <a:srgbClr val="7F7F7F"/>
              </a:buClr>
              <a:buSzPts val="2000"/>
              <a:buChar char="o"/>
              <a:defRPr sz="2000"/>
            </a:lvl8pPr>
            <a:lvl9pPr marL="4114800" lvl="8" indent="-355600" algn="l">
              <a:spcBef>
                <a:spcPts val="400"/>
              </a:spcBef>
              <a:spcAft>
                <a:spcPts val="0"/>
              </a:spcAft>
              <a:buClr>
                <a:srgbClr val="7F7F7F"/>
              </a:buClr>
              <a:buSzPts val="2000"/>
              <a:buChar char="•"/>
              <a:defRPr sz="2000"/>
            </a:lvl9pPr>
          </a:lstStyle>
          <a:p>
            <a:endParaRPr/>
          </a:p>
        </p:txBody>
      </p:sp>
      <p:sp>
        <p:nvSpPr>
          <p:cNvPr id="68" name="Google Shape;68;p81"/>
          <p:cNvSpPr txBox="1">
            <a:spLocks noGrp="1"/>
          </p:cNvSpPr>
          <p:nvPr>
            <p:ph type="body" idx="2"/>
          </p:nvPr>
        </p:nvSpPr>
        <p:spPr>
          <a:xfrm>
            <a:off x="5907087" y="2438400"/>
            <a:ext cx="3008313" cy="3687763"/>
          </a:xfrm>
          <a:prstGeom prst="rect">
            <a:avLst/>
          </a:prstGeom>
          <a:noFill/>
          <a:ln>
            <a:noFill/>
          </a:ln>
        </p:spPr>
        <p:txBody>
          <a:bodyPr spcFirstLastPara="1" wrap="square" lIns="91425" tIns="45700" rIns="91425" bIns="45700" anchor="t" anchorCtr="0">
            <a:normAutofit/>
          </a:bodyPr>
          <a:lstStyle>
            <a:lvl1pPr marL="457200" lvl="0" indent="-228600" algn="ctr">
              <a:lnSpc>
                <a:spcPct val="125000"/>
              </a:lnSpc>
              <a:spcBef>
                <a:spcPts val="320"/>
              </a:spcBef>
              <a:spcAft>
                <a:spcPts val="0"/>
              </a:spcAft>
              <a:buClr>
                <a:srgbClr val="7F7F7F"/>
              </a:buClr>
              <a:buSzPts val="1600"/>
              <a:buNone/>
              <a:defRPr sz="1600"/>
            </a:lvl1pPr>
            <a:lvl2pPr marL="914400" lvl="1" indent="-228600" algn="l">
              <a:spcBef>
                <a:spcPts val="240"/>
              </a:spcBef>
              <a:spcAft>
                <a:spcPts val="0"/>
              </a:spcAft>
              <a:buClr>
                <a:srgbClr val="7F7F7F"/>
              </a:buClr>
              <a:buSzPts val="1200"/>
              <a:buNone/>
              <a:defRPr sz="1200"/>
            </a:lvl2pPr>
            <a:lvl3pPr marL="1371600" lvl="2" indent="-228600" algn="l">
              <a:spcBef>
                <a:spcPts val="200"/>
              </a:spcBef>
              <a:spcAft>
                <a:spcPts val="0"/>
              </a:spcAft>
              <a:buClr>
                <a:srgbClr val="7F7F7F"/>
              </a:buClr>
              <a:buSzPts val="1000"/>
              <a:buNone/>
              <a:defRPr sz="1000"/>
            </a:lvl3pPr>
            <a:lvl4pPr marL="1828800" lvl="3" indent="-228600" algn="l">
              <a:spcBef>
                <a:spcPts val="180"/>
              </a:spcBef>
              <a:spcAft>
                <a:spcPts val="0"/>
              </a:spcAft>
              <a:buClr>
                <a:srgbClr val="7F7F7F"/>
              </a:buClr>
              <a:buSzPts val="900"/>
              <a:buNone/>
              <a:defRPr sz="900"/>
            </a:lvl4pPr>
            <a:lvl5pPr marL="2286000" lvl="4" indent="-228600" algn="l">
              <a:spcBef>
                <a:spcPts val="180"/>
              </a:spcBef>
              <a:spcAft>
                <a:spcPts val="0"/>
              </a:spcAft>
              <a:buClr>
                <a:srgbClr val="7F7F7F"/>
              </a:buClr>
              <a:buSzPts val="900"/>
              <a:buNone/>
              <a:defRPr sz="900"/>
            </a:lvl5pPr>
            <a:lvl6pPr marL="2743200" lvl="5" indent="-228600" algn="l">
              <a:spcBef>
                <a:spcPts val="180"/>
              </a:spcBef>
              <a:spcAft>
                <a:spcPts val="0"/>
              </a:spcAft>
              <a:buClr>
                <a:srgbClr val="7F7F7F"/>
              </a:buClr>
              <a:buSzPts val="900"/>
              <a:buNone/>
              <a:defRPr sz="900"/>
            </a:lvl6pPr>
            <a:lvl7pPr marL="3200400" lvl="6" indent="-228600" algn="l">
              <a:spcBef>
                <a:spcPts val="180"/>
              </a:spcBef>
              <a:spcAft>
                <a:spcPts val="0"/>
              </a:spcAft>
              <a:buClr>
                <a:srgbClr val="7F7F7F"/>
              </a:buClr>
              <a:buSzPts val="900"/>
              <a:buNone/>
              <a:defRPr sz="900"/>
            </a:lvl7pPr>
            <a:lvl8pPr marL="3657600" lvl="7" indent="-228600" algn="l">
              <a:spcBef>
                <a:spcPts val="180"/>
              </a:spcBef>
              <a:spcAft>
                <a:spcPts val="0"/>
              </a:spcAft>
              <a:buClr>
                <a:srgbClr val="7F7F7F"/>
              </a:buClr>
              <a:buSzPts val="900"/>
              <a:buNone/>
              <a:defRPr sz="900"/>
            </a:lvl8pPr>
            <a:lvl9pPr marL="4114800" lvl="8" indent="-228600" algn="l">
              <a:spcBef>
                <a:spcPts val="180"/>
              </a:spcBef>
              <a:spcAft>
                <a:spcPts val="0"/>
              </a:spcAft>
              <a:buClr>
                <a:srgbClr val="7F7F7F"/>
              </a:buClr>
              <a:buSzPts val="900"/>
              <a:buNone/>
              <a:defRPr sz="900"/>
            </a:lvl9pPr>
          </a:lstStyle>
          <a:p>
            <a:endParaRPr/>
          </a:p>
        </p:txBody>
      </p:sp>
      <p:sp>
        <p:nvSpPr>
          <p:cNvPr id="69" name="Google Shape;69;p81"/>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1"/>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1"/>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82"/>
          <p:cNvSpPr txBox="1">
            <a:spLocks noGrp="1"/>
          </p:cNvSpPr>
          <p:nvPr>
            <p:ph type="title"/>
          </p:nvPr>
        </p:nvSpPr>
        <p:spPr>
          <a:xfrm>
            <a:off x="1679576" y="228600"/>
            <a:ext cx="5711824" cy="89535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dk2"/>
              </a:buClr>
              <a:buSzPts val="2800"/>
              <a:buFont typeface="Palatino Linotype"/>
              <a:buNone/>
              <a:defRPr sz="28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2"/>
          <p:cNvSpPr>
            <a:spLocks noGrp="1"/>
          </p:cNvSpPr>
          <p:nvPr>
            <p:ph type="pic" idx="2"/>
          </p:nvPr>
        </p:nvSpPr>
        <p:spPr>
          <a:xfrm>
            <a:off x="1508126" y="1143000"/>
            <a:ext cx="6054724" cy="4541044"/>
          </a:xfrm>
          <a:prstGeom prst="rect">
            <a:avLst/>
          </a:prstGeom>
          <a:noFill/>
          <a:ln w="76200" cap="flat" cmpd="sng">
            <a:solidFill>
              <a:schemeClr val="lt1"/>
            </a:solidFill>
            <a:prstDash val="solid"/>
            <a:round/>
            <a:headEnd type="none" w="sm" len="sm"/>
            <a:tailEnd type="none" w="sm" len="sm"/>
          </a:ln>
          <a:effectLst>
            <a:outerShdw blurRad="88900" dist="50800" dir="5400000" algn="ctr" rotWithShape="0">
              <a:srgbClr val="000000">
                <a:alpha val="24705"/>
              </a:srgbClr>
            </a:outerShdw>
          </a:effectLst>
        </p:spPr>
      </p:sp>
      <p:sp>
        <p:nvSpPr>
          <p:cNvPr id="75" name="Google Shape;75;p82"/>
          <p:cNvSpPr txBox="1">
            <a:spLocks noGrp="1"/>
          </p:cNvSpPr>
          <p:nvPr>
            <p:ph type="body" idx="1"/>
          </p:nvPr>
        </p:nvSpPr>
        <p:spPr>
          <a:xfrm>
            <a:off x="1679576" y="5810250"/>
            <a:ext cx="5711824" cy="533400"/>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Clr>
                <a:srgbClr val="7F7F7F"/>
              </a:buClr>
              <a:buSzPts val="1600"/>
              <a:buNone/>
              <a:defRPr sz="1600"/>
            </a:lvl1pPr>
            <a:lvl2pPr marL="914400" lvl="1" indent="-228600" algn="l">
              <a:spcBef>
                <a:spcPts val="240"/>
              </a:spcBef>
              <a:spcAft>
                <a:spcPts val="0"/>
              </a:spcAft>
              <a:buClr>
                <a:srgbClr val="7F7F7F"/>
              </a:buClr>
              <a:buSzPts val="1200"/>
              <a:buNone/>
              <a:defRPr sz="1200"/>
            </a:lvl2pPr>
            <a:lvl3pPr marL="1371600" lvl="2" indent="-228600" algn="l">
              <a:spcBef>
                <a:spcPts val="200"/>
              </a:spcBef>
              <a:spcAft>
                <a:spcPts val="0"/>
              </a:spcAft>
              <a:buClr>
                <a:srgbClr val="7F7F7F"/>
              </a:buClr>
              <a:buSzPts val="1000"/>
              <a:buNone/>
              <a:defRPr sz="1000"/>
            </a:lvl3pPr>
            <a:lvl4pPr marL="1828800" lvl="3" indent="-228600" algn="l">
              <a:spcBef>
                <a:spcPts val="180"/>
              </a:spcBef>
              <a:spcAft>
                <a:spcPts val="0"/>
              </a:spcAft>
              <a:buClr>
                <a:srgbClr val="7F7F7F"/>
              </a:buClr>
              <a:buSzPts val="900"/>
              <a:buNone/>
              <a:defRPr sz="900"/>
            </a:lvl4pPr>
            <a:lvl5pPr marL="2286000" lvl="4" indent="-228600" algn="l">
              <a:spcBef>
                <a:spcPts val="180"/>
              </a:spcBef>
              <a:spcAft>
                <a:spcPts val="0"/>
              </a:spcAft>
              <a:buClr>
                <a:srgbClr val="7F7F7F"/>
              </a:buClr>
              <a:buSzPts val="900"/>
              <a:buNone/>
              <a:defRPr sz="900"/>
            </a:lvl5pPr>
            <a:lvl6pPr marL="2743200" lvl="5" indent="-228600" algn="l">
              <a:spcBef>
                <a:spcPts val="180"/>
              </a:spcBef>
              <a:spcAft>
                <a:spcPts val="0"/>
              </a:spcAft>
              <a:buClr>
                <a:srgbClr val="7F7F7F"/>
              </a:buClr>
              <a:buSzPts val="900"/>
              <a:buNone/>
              <a:defRPr sz="900"/>
            </a:lvl6pPr>
            <a:lvl7pPr marL="3200400" lvl="6" indent="-228600" algn="l">
              <a:spcBef>
                <a:spcPts val="180"/>
              </a:spcBef>
              <a:spcAft>
                <a:spcPts val="0"/>
              </a:spcAft>
              <a:buClr>
                <a:srgbClr val="7F7F7F"/>
              </a:buClr>
              <a:buSzPts val="900"/>
              <a:buNone/>
              <a:defRPr sz="900"/>
            </a:lvl7pPr>
            <a:lvl8pPr marL="3657600" lvl="7" indent="-228600" algn="l">
              <a:spcBef>
                <a:spcPts val="180"/>
              </a:spcBef>
              <a:spcAft>
                <a:spcPts val="0"/>
              </a:spcAft>
              <a:buClr>
                <a:srgbClr val="7F7F7F"/>
              </a:buClr>
              <a:buSzPts val="900"/>
              <a:buNone/>
              <a:defRPr sz="900"/>
            </a:lvl8pPr>
            <a:lvl9pPr marL="4114800" lvl="8" indent="-228600" algn="l">
              <a:spcBef>
                <a:spcPts val="180"/>
              </a:spcBef>
              <a:spcAft>
                <a:spcPts val="0"/>
              </a:spcAft>
              <a:buClr>
                <a:srgbClr val="7F7F7F"/>
              </a:buClr>
              <a:buSzPts val="900"/>
              <a:buNone/>
              <a:defRPr sz="900"/>
            </a:lvl9pPr>
          </a:lstStyle>
          <a:p>
            <a:endParaRPr/>
          </a:p>
        </p:txBody>
      </p:sp>
      <p:sp>
        <p:nvSpPr>
          <p:cNvPr id="76" name="Google Shape;76;p82"/>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2"/>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82"/>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lt1"/>
            </a:gs>
            <a:gs pos="76000">
              <a:srgbClr val="F3F3F3"/>
            </a:gs>
            <a:gs pos="92000">
              <a:srgbClr val="D8D8D8"/>
            </a:gs>
            <a:gs pos="100000">
              <a:srgbClr val="D8D8D8"/>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Google Shape;10;p73"/>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Autofit/>
          </a:bodyPr>
          <a:lstStyle>
            <a:lvl1pPr marR="0" lvl="0" algn="ctr" rtl="0">
              <a:lnSpc>
                <a:spcPct val="107407"/>
              </a:lnSpc>
              <a:spcBef>
                <a:spcPts val="0"/>
              </a:spcBef>
              <a:spcAft>
                <a:spcPts val="0"/>
              </a:spcAft>
              <a:buClr>
                <a:schemeClr val="dk2"/>
              </a:buClr>
              <a:buSzPts val="5400"/>
              <a:buFont typeface="Palatino Linotype"/>
              <a:buNone/>
              <a:defRPr sz="5400" b="0" i="0" u="none" strike="noStrike" cap="none">
                <a:solidFill>
                  <a:schemeClr val="dk2"/>
                </a:solidFill>
                <a:latin typeface="Palatino Linotype"/>
                <a:ea typeface="Palatino Linotype"/>
                <a:cs typeface="Palatino Linotype"/>
                <a:sym typeface="Palatino Linotyp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rgbClr val="7F7F7F"/>
              </a:buClr>
              <a:buSzPts val="2400"/>
              <a:buFont typeface="Arial"/>
              <a:buChar char="•"/>
              <a:defRPr sz="2400" b="0" i="0" u="none" strike="noStrike" cap="none">
                <a:solidFill>
                  <a:srgbClr val="7F7F7F"/>
                </a:solidFill>
                <a:latin typeface="Century Gothic"/>
                <a:ea typeface="Century Gothic"/>
                <a:cs typeface="Century Gothic"/>
                <a:sym typeface="Century Gothic"/>
              </a:defRPr>
            </a:lvl1pPr>
            <a:lvl2pPr marL="914400" marR="0" lvl="1" indent="-330200" algn="l" rtl="0">
              <a:spcBef>
                <a:spcPts val="320"/>
              </a:spcBef>
              <a:spcAft>
                <a:spcPts val="0"/>
              </a:spcAft>
              <a:buClr>
                <a:srgbClr val="7F7F7F"/>
              </a:buClr>
              <a:buSzPts val="1600"/>
              <a:buFont typeface="Courier New"/>
              <a:buChar char="o"/>
              <a:defRPr sz="1600" b="0" i="0" u="none" strike="noStrike" cap="none">
                <a:solidFill>
                  <a:srgbClr val="7F7F7F"/>
                </a:solidFill>
                <a:latin typeface="Century Gothic"/>
                <a:ea typeface="Century Gothic"/>
                <a:cs typeface="Century Gothic"/>
                <a:sym typeface="Century Gothic"/>
              </a:defRPr>
            </a:lvl2pPr>
            <a:lvl3pPr marL="1371600" marR="0" lvl="2" indent="-330200" algn="l" rtl="0">
              <a:spcBef>
                <a:spcPts val="320"/>
              </a:spcBef>
              <a:spcAft>
                <a:spcPts val="0"/>
              </a:spcAft>
              <a:buClr>
                <a:srgbClr val="7F7F7F"/>
              </a:buClr>
              <a:buSzPts val="1600"/>
              <a:buFont typeface="Arial"/>
              <a:buChar char="•"/>
              <a:defRPr sz="1600" b="0" i="0" u="none" strike="noStrike" cap="none">
                <a:solidFill>
                  <a:srgbClr val="7F7F7F"/>
                </a:solidFill>
                <a:latin typeface="Century Gothic"/>
                <a:ea typeface="Century Gothic"/>
                <a:cs typeface="Century Gothic"/>
                <a:sym typeface="Century Gothic"/>
              </a:defRPr>
            </a:lvl3pPr>
            <a:lvl4pPr marL="1828800" marR="0" lvl="3" indent="-330200" algn="l" rtl="0">
              <a:spcBef>
                <a:spcPts val="320"/>
              </a:spcBef>
              <a:spcAft>
                <a:spcPts val="0"/>
              </a:spcAft>
              <a:buClr>
                <a:srgbClr val="7F7F7F"/>
              </a:buClr>
              <a:buSzPts val="1600"/>
              <a:buFont typeface="Courier New"/>
              <a:buChar char="o"/>
              <a:defRPr sz="1600" b="0" i="0" u="none" strike="noStrike" cap="none">
                <a:solidFill>
                  <a:srgbClr val="7F7F7F"/>
                </a:solidFill>
                <a:latin typeface="Century Gothic"/>
                <a:ea typeface="Century Gothic"/>
                <a:cs typeface="Century Gothic"/>
                <a:sym typeface="Century Gothic"/>
              </a:defRPr>
            </a:lvl4pPr>
            <a:lvl5pPr marL="2286000" marR="0" lvl="4" indent="-330200" algn="l" rtl="0">
              <a:spcBef>
                <a:spcPts val="320"/>
              </a:spcBef>
              <a:spcAft>
                <a:spcPts val="0"/>
              </a:spcAft>
              <a:buClr>
                <a:srgbClr val="7F7F7F"/>
              </a:buClr>
              <a:buSzPts val="1600"/>
              <a:buFont typeface="Arial"/>
              <a:buChar char="•"/>
              <a:defRPr sz="1600" b="0" i="0" u="none" strike="noStrike" cap="none">
                <a:solidFill>
                  <a:srgbClr val="7F7F7F"/>
                </a:solidFill>
                <a:latin typeface="Century Gothic"/>
                <a:ea typeface="Century Gothic"/>
                <a:cs typeface="Century Gothic"/>
                <a:sym typeface="Century Gothic"/>
              </a:defRPr>
            </a:lvl5pPr>
            <a:lvl6pPr marL="2743200" marR="0" lvl="5" indent="-330200" algn="l" rtl="0">
              <a:spcBef>
                <a:spcPts val="320"/>
              </a:spcBef>
              <a:spcAft>
                <a:spcPts val="0"/>
              </a:spcAft>
              <a:buClr>
                <a:srgbClr val="7F7F7F"/>
              </a:buClr>
              <a:buSzPts val="1600"/>
              <a:buFont typeface="Courier New"/>
              <a:buChar char="o"/>
              <a:defRPr sz="1600" b="0" i="0" u="none" strike="noStrike" cap="none">
                <a:solidFill>
                  <a:srgbClr val="7F7F7F"/>
                </a:solidFill>
                <a:latin typeface="Century Gothic"/>
                <a:ea typeface="Century Gothic"/>
                <a:cs typeface="Century Gothic"/>
                <a:sym typeface="Century Gothic"/>
              </a:defRPr>
            </a:lvl6pPr>
            <a:lvl7pPr marL="3200400" marR="0" lvl="6" indent="-330200" algn="l" rtl="0">
              <a:spcBef>
                <a:spcPts val="320"/>
              </a:spcBef>
              <a:spcAft>
                <a:spcPts val="0"/>
              </a:spcAft>
              <a:buClr>
                <a:srgbClr val="7F7F7F"/>
              </a:buClr>
              <a:buSzPts val="1600"/>
              <a:buFont typeface="Arial"/>
              <a:buChar char="•"/>
              <a:defRPr sz="1600" b="0" i="0" u="none" strike="noStrike" cap="none">
                <a:solidFill>
                  <a:srgbClr val="7F7F7F"/>
                </a:solidFill>
                <a:latin typeface="Century Gothic"/>
                <a:ea typeface="Century Gothic"/>
                <a:cs typeface="Century Gothic"/>
                <a:sym typeface="Century Gothic"/>
              </a:defRPr>
            </a:lvl7pPr>
            <a:lvl8pPr marL="3657600" marR="0" lvl="7" indent="-330200" algn="l" rtl="0">
              <a:spcBef>
                <a:spcPts val="320"/>
              </a:spcBef>
              <a:spcAft>
                <a:spcPts val="0"/>
              </a:spcAft>
              <a:buClr>
                <a:srgbClr val="7F7F7F"/>
              </a:buClr>
              <a:buSzPts val="1600"/>
              <a:buFont typeface="Courier New"/>
              <a:buChar char="o"/>
              <a:defRPr sz="1600" b="0" i="0" u="none" strike="noStrike" cap="none">
                <a:solidFill>
                  <a:srgbClr val="7F7F7F"/>
                </a:solidFill>
                <a:latin typeface="Century Gothic"/>
                <a:ea typeface="Century Gothic"/>
                <a:cs typeface="Century Gothic"/>
                <a:sym typeface="Century Gothic"/>
              </a:defRPr>
            </a:lvl8pPr>
            <a:lvl9pPr marL="4114800" marR="0" lvl="8" indent="-330200" algn="l" rtl="0">
              <a:spcBef>
                <a:spcPts val="320"/>
              </a:spcBef>
              <a:spcAft>
                <a:spcPts val="0"/>
              </a:spcAft>
              <a:buClr>
                <a:srgbClr val="7F7F7F"/>
              </a:buClr>
              <a:buSzPts val="1600"/>
              <a:buFont typeface="Arial"/>
              <a:buChar char="•"/>
              <a:defRPr sz="1600" b="0" i="0" u="none" strike="noStrike" cap="none">
                <a:solidFill>
                  <a:srgbClr val="7F7F7F"/>
                </a:solidFill>
                <a:latin typeface="Century Gothic"/>
                <a:ea typeface="Century Gothic"/>
                <a:cs typeface="Century Gothic"/>
                <a:sym typeface="Century Gothic"/>
              </a:defRPr>
            </a:lvl9pPr>
          </a:lstStyle>
          <a:p>
            <a:endParaRPr/>
          </a:p>
        </p:txBody>
      </p:sp>
      <p:sp>
        <p:nvSpPr>
          <p:cNvPr id="12" name="Google Shape;12;p73"/>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marR="0" lvl="0" algn="r" rtl="0">
              <a:spcBef>
                <a:spcPts val="0"/>
              </a:spcBef>
              <a:spcAft>
                <a:spcPts val="0"/>
              </a:spcAft>
              <a:buSzPts val="1400"/>
              <a:buNone/>
              <a:defRPr sz="1200" b="0" i="0" u="none" strike="noStrike" cap="none">
                <a:solidFill>
                  <a:srgbClr val="595959"/>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7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marR="0" lvl="0" algn="l" rtl="0">
              <a:spcBef>
                <a:spcPts val="0"/>
              </a:spcBef>
              <a:spcAft>
                <a:spcPts val="0"/>
              </a:spcAft>
              <a:buSzPts val="1400"/>
              <a:buNone/>
              <a:defRPr sz="1200" b="0" i="0" u="none" strike="noStrike" cap="none">
                <a:solidFill>
                  <a:srgbClr val="595959"/>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7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marR="0" lvl="0"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1pPr>
            <a:lvl2pPr marL="0" marR="0" lvl="1"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2pPr>
            <a:lvl3pPr marL="0" marR="0" lvl="2"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3pPr>
            <a:lvl4pPr marL="0" marR="0" lvl="3"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4pPr>
            <a:lvl5pPr marL="0" marR="0" lvl="4"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5pPr>
            <a:lvl6pPr marL="0" marR="0" lvl="5"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6pPr>
            <a:lvl7pPr marL="0" marR="0" lvl="6"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7pPr>
            <a:lvl8pPr marL="0" marR="0" lvl="7"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8pPr>
            <a:lvl9pPr marL="0" marR="0" lvl="8"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
        <p:nvSpPr>
          <p:cNvPr id="15" name="Google Shape;15;p73"/>
          <p:cNvSpPr/>
          <p:nvPr/>
        </p:nvSpPr>
        <p:spPr>
          <a:xfrm>
            <a:off x="8457760" y="6499384"/>
            <a:ext cx="84772" cy="84772"/>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16" name="Google Shape;16;p73"/>
          <p:cNvSpPr/>
          <p:nvPr/>
        </p:nvSpPr>
        <p:spPr>
          <a:xfrm>
            <a:off x="569119" y="6499384"/>
            <a:ext cx="84772" cy="84772"/>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73" descr="C:\Users\kcchan2\Documents\school logo clean.png"/>
          <p:cNvPicPr preferRelativeResize="0"/>
          <p:nvPr/>
        </p:nvPicPr>
        <p:blipFill rotWithShape="1">
          <a:blip r:embed="rId13">
            <a:alphaModFix/>
          </a:blip>
          <a:srcRect/>
          <a:stretch/>
        </p:blipFill>
        <p:spPr>
          <a:xfrm>
            <a:off x="32228" y="57905"/>
            <a:ext cx="1155396" cy="1210855"/>
          </a:xfrm>
          <a:prstGeom prst="rect">
            <a:avLst/>
          </a:prstGeom>
          <a:noFill/>
          <a:ln>
            <a:noFill/>
          </a:ln>
        </p:spPr>
      </p:pic>
      <p:pic>
        <p:nvPicPr>
          <p:cNvPr id="18" name="Google Shape;18;p73" descr="C:\Users\kcchan2\Documents\ib logo clean.png"/>
          <p:cNvPicPr preferRelativeResize="0"/>
          <p:nvPr/>
        </p:nvPicPr>
        <p:blipFill rotWithShape="1">
          <a:blip r:embed="rId14">
            <a:alphaModFix/>
          </a:blip>
          <a:srcRect/>
          <a:stretch/>
        </p:blipFill>
        <p:spPr>
          <a:xfrm>
            <a:off x="7870972" y="44624"/>
            <a:ext cx="1274639" cy="124712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3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39.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g"/></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jpeg"/></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G"/><Relationship Id="rId4" Type="http://schemas.openxmlformats.org/officeDocument/2006/relationships/image" Target="../media/image36.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npl.edu.hk/en/site/view?name=Scheme"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
          <p:cNvSpPr txBox="1">
            <a:spLocks noGrp="1"/>
          </p:cNvSpPr>
          <p:nvPr>
            <p:ph type="ctrTitle"/>
          </p:nvPr>
        </p:nvSpPr>
        <p:spPr>
          <a:xfrm>
            <a:off x="862520" y="3529652"/>
            <a:ext cx="7924800" cy="1331273"/>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chemeClr val="dk2"/>
              </a:buClr>
              <a:buSzPct val="100000"/>
              <a:buFont typeface="Palatino Linotype"/>
              <a:buNone/>
            </a:pP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b="1" dirty="0"/>
              <a:t>Po Leung Kuk </a:t>
            </a:r>
            <a:r>
              <a:rPr lang="en-US" sz="4000" b="1" dirty="0" err="1"/>
              <a:t>Ngan</a:t>
            </a:r>
            <a:r>
              <a:rPr lang="en-US" sz="4000" b="1" dirty="0"/>
              <a:t> Po Ling College IB Information Night</a:t>
            </a:r>
            <a:r>
              <a:rPr lang="en-US" sz="4000" dirty="0"/>
              <a:t/>
            </a:r>
            <a:br>
              <a:rPr lang="en-US" sz="4000" dirty="0"/>
            </a:br>
            <a:endParaRPr sz="4000" dirty="0"/>
          </a:p>
        </p:txBody>
      </p:sp>
      <p:pic>
        <p:nvPicPr>
          <p:cNvPr id="96" name="Google Shape;96;p1" descr="http://www.ibo.org/myib/digitaltoolkit/files/logos/DP-English.png"/>
          <p:cNvPicPr preferRelativeResize="0"/>
          <p:nvPr/>
        </p:nvPicPr>
        <p:blipFill rotWithShape="1">
          <a:blip r:embed="rId3">
            <a:alphaModFix/>
          </a:blip>
          <a:srcRect/>
          <a:stretch/>
        </p:blipFill>
        <p:spPr>
          <a:xfrm>
            <a:off x="2296456" y="1079609"/>
            <a:ext cx="4724400" cy="1440682"/>
          </a:xfrm>
          <a:prstGeom prst="rect">
            <a:avLst/>
          </a:prstGeom>
          <a:noFill/>
          <a:ln>
            <a:noFill/>
          </a:ln>
        </p:spPr>
      </p:pic>
      <p:sp>
        <p:nvSpPr>
          <p:cNvPr id="97" name="Google Shape;97;p1"/>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98" name="Google Shape;98;p1"/>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a:t>
            </a:fld>
            <a:endParaRPr/>
          </a:p>
        </p:txBody>
      </p:sp>
      <p:sp>
        <p:nvSpPr>
          <p:cNvPr id="99" name="Google Shape;99;p1"/>
          <p:cNvSpPr txBox="1">
            <a:spLocks noGrp="1"/>
          </p:cNvSpPr>
          <p:nvPr>
            <p:ph type="subTitle" idx="1"/>
          </p:nvPr>
        </p:nvSpPr>
        <p:spPr>
          <a:xfrm>
            <a:off x="1371600" y="4953000"/>
            <a:ext cx="6400800" cy="12192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24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0"/>
          <p:cNvSpPr txBox="1">
            <a:spLocks noGrp="1"/>
          </p:cNvSpPr>
          <p:nvPr>
            <p:ph type="ctrTitle"/>
          </p:nvPr>
        </p:nvSpPr>
        <p:spPr>
          <a:xfrm>
            <a:off x="533400" y="1905000"/>
            <a:ext cx="8382000" cy="2209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6000"/>
              <a:buFont typeface="Palatino Linotype"/>
              <a:buNone/>
            </a:pPr>
            <a:r>
              <a:rPr lang="en-US" sz="6000" b="1" dirty="0">
                <a:solidFill>
                  <a:schemeClr val="lt1"/>
                </a:solidFill>
              </a:rPr>
              <a:t/>
            </a:r>
            <a:br>
              <a:rPr lang="en-US" sz="6000" b="1" dirty="0">
                <a:solidFill>
                  <a:schemeClr val="lt1"/>
                </a:solidFill>
              </a:rPr>
            </a:br>
            <a:r>
              <a:rPr lang="en-US" sz="6000" b="1" dirty="0">
                <a:solidFill>
                  <a:schemeClr val="lt1"/>
                </a:solidFill>
              </a:rPr>
              <a:t/>
            </a:r>
            <a:br>
              <a:rPr lang="en-US" sz="6000" b="1" dirty="0">
                <a:solidFill>
                  <a:schemeClr val="lt1"/>
                </a:solidFill>
              </a:rPr>
            </a:br>
            <a:r>
              <a:rPr lang="en-US" sz="6000" b="1" dirty="0">
                <a:solidFill>
                  <a:srgbClr val="0070C0"/>
                </a:solidFill>
              </a:rPr>
              <a:t>IB Curriculum at NPL </a:t>
            </a:r>
            <a:r>
              <a:rPr lang="en-US" sz="5400" b="1" dirty="0" err="1">
                <a:solidFill>
                  <a:srgbClr val="0070C0"/>
                </a:solidFill>
                <a:latin typeface="Palatino Linotype" panose="02040502050505030304" pitchFamily="18" charset="0"/>
                <a:ea typeface="標楷體" panose="03000509000000000000" pitchFamily="65" charset="-120"/>
              </a:rPr>
              <a:t>顏寶鈴書院的IB課程</a:t>
            </a:r>
            <a:endParaRPr sz="6000" dirty="0">
              <a:solidFill>
                <a:srgbClr val="0070C0"/>
              </a:solidFill>
              <a:latin typeface="Palatino Linotype" panose="02040502050505030304" pitchFamily="18" charset="0"/>
              <a:ea typeface="標楷體" panose="03000509000000000000" pitchFamily="65" charset="-120"/>
            </a:endParaRPr>
          </a:p>
        </p:txBody>
      </p:sp>
      <p:sp>
        <p:nvSpPr>
          <p:cNvPr id="172" name="Google Shape;172;p10"/>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10</a:t>
            </a:fld>
            <a:endParaRPr/>
          </a:p>
        </p:txBody>
      </p:sp>
      <p:sp>
        <p:nvSpPr>
          <p:cNvPr id="173" name="Google Shape;173;p10"/>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1"/>
          <p:cNvSpPr txBox="1">
            <a:spLocks noGrp="1"/>
          </p:cNvSpPr>
          <p:nvPr>
            <p:ph type="title"/>
          </p:nvPr>
        </p:nvSpPr>
        <p:spPr>
          <a:xfrm>
            <a:off x="313678" y="297655"/>
            <a:ext cx="8229600" cy="868363"/>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latin typeface="Palatino Linotype" panose="02040502050505030304" pitchFamily="18" charset="0"/>
              </a:rPr>
              <a:t>Class Structure </a:t>
            </a:r>
            <a:r>
              <a:rPr lang="en-US" sz="4000" b="1" dirty="0" err="1">
                <a:solidFill>
                  <a:srgbClr val="0070C0"/>
                </a:solidFill>
                <a:latin typeface="標楷體" panose="03000509000000000000" pitchFamily="65" charset="-120"/>
                <a:ea typeface="標楷體" panose="03000509000000000000" pitchFamily="65" charset="-120"/>
                <a:cs typeface="Century Gothic"/>
                <a:sym typeface="Century Gothic"/>
              </a:rPr>
              <a:t>班級架構</a:t>
            </a:r>
            <a:r>
              <a:rPr lang="en-US" sz="4000" b="1" dirty="0">
                <a:solidFill>
                  <a:srgbClr val="0070C0"/>
                </a:solidFill>
                <a:latin typeface="Palatino Linotype" panose="02040502050505030304" pitchFamily="18" charset="0"/>
                <a:ea typeface="Century Gothic"/>
                <a:cs typeface="Century Gothic"/>
                <a:sym typeface="Century Gothic"/>
              </a:rPr>
              <a:t> </a:t>
            </a:r>
            <a:endParaRPr sz="4000" b="1" dirty="0">
              <a:solidFill>
                <a:srgbClr val="0070C0"/>
              </a:solidFill>
              <a:latin typeface="Palatino Linotype" panose="02040502050505030304" pitchFamily="18" charset="0"/>
              <a:ea typeface="Century Gothic"/>
              <a:cs typeface="Century Gothic"/>
              <a:sym typeface="Century Gothic"/>
            </a:endParaRPr>
          </a:p>
        </p:txBody>
      </p:sp>
      <p:sp>
        <p:nvSpPr>
          <p:cNvPr id="179" name="Google Shape;179;p11"/>
          <p:cNvSpPr txBox="1">
            <a:spLocks noGrp="1"/>
          </p:cNvSpPr>
          <p:nvPr>
            <p:ph type="body" idx="1"/>
          </p:nvPr>
        </p:nvSpPr>
        <p:spPr>
          <a:xfrm>
            <a:off x="990600" y="1600200"/>
            <a:ext cx="7696200" cy="4525963"/>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rgbClr val="7F7F7F"/>
              </a:buClr>
              <a:buSzPts val="3200"/>
              <a:buNone/>
            </a:pPr>
            <a:endParaRPr sz="3200" b="1" dirty="0">
              <a:solidFill>
                <a:srgbClr val="567292"/>
              </a:solidFill>
            </a:endParaRPr>
          </a:p>
          <a:p>
            <a:pPr marL="342900" lvl="0" indent="-342900" algn="l" rtl="0">
              <a:spcBef>
                <a:spcPts val="640"/>
              </a:spcBef>
              <a:spcAft>
                <a:spcPts val="0"/>
              </a:spcAft>
              <a:buClr>
                <a:schemeClr val="dk1"/>
              </a:buClr>
              <a:buSzPts val="3200"/>
              <a:buChar char="•"/>
            </a:pPr>
            <a:r>
              <a:rPr lang="en-US" sz="3200" b="1" dirty="0">
                <a:solidFill>
                  <a:schemeClr val="dk1"/>
                </a:solidFill>
                <a:latin typeface="Palatino Linotype" panose="02040502050505030304" pitchFamily="18" charset="0"/>
                <a:ea typeface="標楷體" panose="03000509000000000000" pitchFamily="65" charset="-120"/>
              </a:rPr>
              <a:t>1 - 2 classes </a:t>
            </a:r>
            <a:endParaRPr dirty="0">
              <a:latin typeface="Palatino Linotype" panose="02040502050505030304" pitchFamily="18" charset="0"/>
              <a:ea typeface="標楷體" panose="03000509000000000000" pitchFamily="65" charset="-120"/>
            </a:endParaRPr>
          </a:p>
          <a:p>
            <a:pPr marL="0" lvl="0" indent="0" algn="l" rtl="0">
              <a:spcBef>
                <a:spcPts val="640"/>
              </a:spcBef>
              <a:spcAft>
                <a:spcPts val="0"/>
              </a:spcAft>
              <a:buClr>
                <a:schemeClr val="dk1"/>
              </a:buClr>
              <a:buSzPts val="3200"/>
              <a:buNone/>
            </a:pPr>
            <a:r>
              <a:rPr lang="en-US" sz="3200" b="1" dirty="0">
                <a:solidFill>
                  <a:schemeClr val="dk1"/>
                </a:solidFill>
                <a:latin typeface="Palatino Linotype" panose="02040502050505030304" pitchFamily="18" charset="0"/>
                <a:ea typeface="標楷體" panose="03000509000000000000" pitchFamily="65" charset="-120"/>
              </a:rPr>
              <a:t>   1 - 2</a:t>
            </a: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班</a:t>
            </a:r>
            <a:endParaRPr sz="32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342900" lvl="0" indent="-342900" algn="l" rtl="0">
              <a:spcBef>
                <a:spcPts val="640"/>
              </a:spcBef>
              <a:spcAft>
                <a:spcPts val="0"/>
              </a:spcAft>
              <a:buClr>
                <a:schemeClr val="dk1"/>
              </a:buClr>
              <a:buSzPts val="3200"/>
              <a:buChar char="•"/>
            </a:pPr>
            <a:r>
              <a:rPr lang="en-US" sz="3200" b="1" dirty="0">
                <a:solidFill>
                  <a:schemeClr val="dk1"/>
                </a:solidFill>
                <a:latin typeface="Palatino Linotype" panose="02040502050505030304" pitchFamily="18" charset="0"/>
                <a:ea typeface="標楷體" panose="03000509000000000000" pitchFamily="65" charset="-120"/>
              </a:rPr>
              <a:t>max. 28 students per class, </a:t>
            </a:r>
          </a:p>
          <a:p>
            <a:pPr marL="0" indent="0">
              <a:spcBef>
                <a:spcPts val="640"/>
              </a:spcBef>
              <a:buClr>
                <a:schemeClr val="dk1"/>
              </a:buClr>
              <a:buSzPts val="3200"/>
              <a:buNone/>
            </a:pPr>
            <a:r>
              <a:rPr lang="en-US" sz="3200" b="1" dirty="0">
                <a:solidFill>
                  <a:schemeClr val="dk1"/>
                </a:solidFill>
                <a:latin typeface="Palatino Linotype" panose="02040502050505030304" pitchFamily="18" charset="0"/>
                <a:ea typeface="標楷體" panose="03000509000000000000" pitchFamily="65" charset="-120"/>
              </a:rPr>
              <a:t>   50 students in total per level</a:t>
            </a:r>
            <a:br>
              <a:rPr lang="en-US" sz="3200" b="1" dirty="0">
                <a:solidFill>
                  <a:schemeClr val="dk1"/>
                </a:solidFill>
                <a:latin typeface="Palatino Linotype" panose="02040502050505030304" pitchFamily="18" charset="0"/>
                <a:ea typeface="標楷體" panose="03000509000000000000" pitchFamily="65" charset="-120"/>
              </a:rPr>
            </a:br>
            <a:r>
              <a:rPr lang="en-US" sz="3200" b="1" dirty="0">
                <a:solidFill>
                  <a:schemeClr val="dk1"/>
                </a:solidFill>
                <a:latin typeface="Palatino Linotype" panose="02040502050505030304" pitchFamily="18" charset="0"/>
                <a:ea typeface="標楷體" panose="03000509000000000000" pitchFamily="65" charset="-120"/>
              </a:rPr>
              <a:t>   </a:t>
            </a:r>
            <a:r>
              <a:rPr lang="en-US" sz="3200" b="1" dirty="0">
                <a:solidFill>
                  <a:schemeClr val="dk1"/>
                </a:solidFill>
                <a:latin typeface="Palatino Linotype" panose="02040502050505030304" pitchFamily="18" charset="0"/>
                <a:ea typeface="標楷體" panose="03000509000000000000" pitchFamily="65" charset="-120"/>
                <a:cs typeface="Palatino Linotype"/>
              </a:rPr>
              <a:t>一班最多28個學生</a:t>
            </a:r>
            <a:r>
              <a:rPr lang="zh-TW" altLang="en-US" sz="3200" b="1" dirty="0">
                <a:solidFill>
                  <a:schemeClr val="dk1"/>
                </a:solidFill>
                <a:latin typeface="Palatino Linotype" panose="02040502050505030304" pitchFamily="18" charset="0"/>
                <a:ea typeface="標楷體" panose="03000509000000000000" pitchFamily="65" charset="-120"/>
                <a:cs typeface="Palatino Linotype"/>
              </a:rPr>
              <a:t>，一級總共</a:t>
            </a:r>
            <a:r>
              <a:rPr lang="en-US" altLang="zh-TW" sz="3200" b="1" dirty="0">
                <a:solidFill>
                  <a:schemeClr val="dk1"/>
                </a:solidFill>
                <a:latin typeface="Palatino Linotype" panose="02040502050505030304" pitchFamily="18" charset="0"/>
                <a:ea typeface="標楷體" panose="03000509000000000000" pitchFamily="65" charset="-120"/>
                <a:cs typeface="Palatino Linotype"/>
              </a:rPr>
              <a:t>50</a:t>
            </a:r>
            <a:r>
              <a:rPr lang="zh-TW" altLang="en-US" sz="3200" b="1" dirty="0">
                <a:solidFill>
                  <a:schemeClr val="dk1"/>
                </a:solidFill>
                <a:latin typeface="Palatino Linotype" panose="02040502050505030304" pitchFamily="18" charset="0"/>
                <a:ea typeface="標楷體" panose="03000509000000000000" pitchFamily="65" charset="-120"/>
                <a:cs typeface="Palatino Linotype"/>
              </a:rPr>
              <a:t>個學生</a:t>
            </a:r>
            <a:endParaRPr sz="3200" b="1" dirty="0">
              <a:solidFill>
                <a:schemeClr val="dk1"/>
              </a:solidFill>
              <a:latin typeface="Palatino Linotype" panose="02040502050505030304" pitchFamily="18" charset="0"/>
              <a:ea typeface="標楷體" panose="03000509000000000000" pitchFamily="65" charset="-120"/>
              <a:cs typeface="Palatino Linotype"/>
            </a:endParaRPr>
          </a:p>
          <a:p>
            <a:pPr marL="342900" lvl="0" indent="-190500" algn="l" rtl="0">
              <a:spcBef>
                <a:spcPts val="480"/>
              </a:spcBef>
              <a:spcAft>
                <a:spcPts val="0"/>
              </a:spcAft>
              <a:buClr>
                <a:srgbClr val="7F7F7F"/>
              </a:buClr>
              <a:buSzPts val="2400"/>
              <a:buNone/>
            </a:pPr>
            <a:endParaRPr dirty="0">
              <a:solidFill>
                <a:srgbClr val="567292"/>
              </a:solidFill>
            </a:endParaRPr>
          </a:p>
        </p:txBody>
      </p:sp>
      <p:sp>
        <p:nvSpPr>
          <p:cNvPr id="180" name="Google Shape;180;p11"/>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81" name="Google Shape;181;p11"/>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2"/>
          <p:cNvSpPr/>
          <p:nvPr/>
        </p:nvSpPr>
        <p:spPr>
          <a:xfrm>
            <a:off x="2746374" y="2362200"/>
            <a:ext cx="3730626" cy="2971800"/>
          </a:xfrm>
          <a:prstGeom prst="ellipse">
            <a:avLst/>
          </a:prstGeom>
          <a:gradFill>
            <a:gsLst>
              <a:gs pos="0">
                <a:srgbClr val="ABBAF6"/>
              </a:gs>
              <a:gs pos="35000">
                <a:srgbClr val="C3CFF8"/>
              </a:gs>
              <a:gs pos="100000">
                <a:srgbClr val="E7EBFC"/>
              </a:gs>
            </a:gsLst>
            <a:lin ang="16200000" scaled="0"/>
          </a:gradFill>
          <a:ln w="38100" cap="flat" cmpd="sng">
            <a:solidFill>
              <a:srgbClr val="6F95D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88" name="Google Shape;188;p12"/>
          <p:cNvSpPr txBox="1">
            <a:spLocks noGrp="1"/>
          </p:cNvSpPr>
          <p:nvPr>
            <p:ph type="title"/>
          </p:nvPr>
        </p:nvSpPr>
        <p:spPr>
          <a:xfrm>
            <a:off x="496887" y="181962"/>
            <a:ext cx="8229600" cy="758826"/>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rPr>
              <a:t>Courses Offered in NPLC</a:t>
            </a:r>
            <a:endParaRPr/>
          </a:p>
        </p:txBody>
      </p:sp>
      <p:sp>
        <p:nvSpPr>
          <p:cNvPr id="189" name="Google Shape;189;p12"/>
          <p:cNvSpPr txBox="1"/>
          <p:nvPr/>
        </p:nvSpPr>
        <p:spPr>
          <a:xfrm>
            <a:off x="2717051" y="909360"/>
            <a:ext cx="3640529"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sng" strike="noStrike" cap="none" dirty="0">
                <a:solidFill>
                  <a:schemeClr val="dk1"/>
                </a:solidFill>
                <a:latin typeface="Palatino Linotype" panose="02040502050505030304" pitchFamily="18" charset="0"/>
                <a:ea typeface="Palatino Linotype"/>
                <a:cs typeface="Palatino Linotype"/>
                <a:sym typeface="Palatino Linotype"/>
              </a:rPr>
              <a:t>Group</a:t>
            </a:r>
            <a:r>
              <a:rPr lang="en-US" sz="1800" b="1" i="0" u="sng" strike="noStrike" cap="none" dirty="0">
                <a:solidFill>
                  <a:schemeClr val="dk1"/>
                </a:solidFill>
                <a:latin typeface="Palatino Linotype" panose="02040502050505030304" pitchFamily="18" charset="0"/>
                <a:ea typeface="Palatino Linotype"/>
                <a:cs typeface="Palatino Linotype"/>
                <a:sym typeface="Palatino Linotype"/>
              </a:rPr>
              <a:t> </a:t>
            </a:r>
            <a:r>
              <a:rPr lang="en-US" sz="2800" b="1" i="0" u="sng" strike="noStrike" cap="none" dirty="0">
                <a:solidFill>
                  <a:schemeClr val="dk1"/>
                </a:solidFill>
                <a:latin typeface="Palatino Linotype" panose="02040502050505030304" pitchFamily="18" charset="0"/>
                <a:ea typeface="Palatino Linotype"/>
                <a:cs typeface="Palatino Linotype"/>
                <a:sym typeface="Palatino Linotype"/>
              </a:rPr>
              <a:t>1 (First Language)</a:t>
            </a:r>
            <a:endParaRPr dirty="0">
              <a:latin typeface="Palatino Linotype" panose="02040502050505030304" pitchFamily="18" charset="0"/>
            </a:endParaRPr>
          </a:p>
          <a:p>
            <a:pPr marL="0" marR="0" lvl="0" indent="0" algn="ctr" rtl="0">
              <a:spcBef>
                <a:spcPts val="0"/>
              </a:spcBef>
              <a:spcAft>
                <a:spcPts val="0"/>
              </a:spcAft>
              <a:buNone/>
            </a:pPr>
            <a:r>
              <a:rPr lang="en-US" sz="2800" b="1" i="0" u="none" strike="noStrike" cap="none" dirty="0">
                <a:solidFill>
                  <a:srgbClr val="0000FF"/>
                </a:solidFill>
                <a:latin typeface="Palatino Linotype" panose="02040502050505030304" pitchFamily="18" charset="0"/>
                <a:ea typeface="Palatino Linotype"/>
                <a:cs typeface="Palatino Linotype"/>
                <a:sym typeface="Palatino Linotype"/>
              </a:rPr>
              <a:t>English</a:t>
            </a:r>
            <a:r>
              <a:rPr lang="en-US" sz="2800" b="1" i="0" u="none" strike="noStrike" cap="none" dirty="0">
                <a:solidFill>
                  <a:srgbClr val="002060"/>
                </a:solidFill>
                <a:latin typeface="Palatino Linotype" panose="02040502050505030304" pitchFamily="18" charset="0"/>
                <a:ea typeface="Palatino Linotype"/>
                <a:cs typeface="Palatino Linotype"/>
                <a:sym typeface="Palatino Linotype"/>
              </a:rPr>
              <a:t>, </a:t>
            </a:r>
            <a:r>
              <a:rPr lang="en-US" sz="2800" b="1" i="0" u="none" strike="noStrike" cap="none" dirty="0">
                <a:solidFill>
                  <a:srgbClr val="FF0000"/>
                </a:solidFill>
                <a:latin typeface="Palatino Linotype" panose="02040502050505030304" pitchFamily="18" charset="0"/>
                <a:ea typeface="Palatino Linotype"/>
                <a:cs typeface="Palatino Linotype"/>
                <a:sym typeface="Palatino Linotype"/>
              </a:rPr>
              <a:t>Chinese</a:t>
            </a:r>
            <a:endParaRPr dirty="0">
              <a:latin typeface="Palatino Linotype" panose="02040502050505030304" pitchFamily="18" charset="0"/>
            </a:endParaRPr>
          </a:p>
        </p:txBody>
      </p:sp>
      <p:sp>
        <p:nvSpPr>
          <p:cNvPr id="190" name="Google Shape;190;p12"/>
          <p:cNvSpPr txBox="1"/>
          <p:nvPr/>
        </p:nvSpPr>
        <p:spPr>
          <a:xfrm>
            <a:off x="375970" y="1271397"/>
            <a:ext cx="2308225" cy="26776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sng" strike="noStrike" cap="none" dirty="0">
                <a:solidFill>
                  <a:schemeClr val="dk1"/>
                </a:solidFill>
                <a:latin typeface="Palatino Linotype" panose="02040502050505030304" pitchFamily="18" charset="0"/>
                <a:ea typeface="Palatino Linotype"/>
                <a:cs typeface="Palatino Linotype"/>
                <a:sym typeface="Palatino Linotype"/>
              </a:rPr>
              <a:t>Group 2 (Second Language</a:t>
            </a:r>
            <a:endParaRPr dirty="0">
              <a:latin typeface="Palatino Linotype" panose="02040502050505030304" pitchFamily="18" charset="0"/>
            </a:endParaRPr>
          </a:p>
          <a:p>
            <a:pPr marL="0" marR="0" lvl="0" indent="0" algn="ctr" rtl="0">
              <a:spcBef>
                <a:spcPts val="0"/>
              </a:spcBef>
              <a:spcAft>
                <a:spcPts val="0"/>
              </a:spcAft>
              <a:buNone/>
            </a:pPr>
            <a:r>
              <a:rPr lang="en-US" sz="2800" b="1" i="0" u="none" strike="noStrike" cap="none" dirty="0">
                <a:solidFill>
                  <a:srgbClr val="FF33CC"/>
                </a:solidFill>
                <a:latin typeface="Palatino Linotype" panose="02040502050505030304" pitchFamily="18" charset="0"/>
                <a:ea typeface="Palatino Linotype"/>
                <a:cs typeface="Palatino Linotype"/>
                <a:sym typeface="Palatino Linotype"/>
              </a:rPr>
              <a:t>Chinese </a:t>
            </a:r>
            <a:r>
              <a:rPr lang="en-US" sz="2800" b="1" i="0" u="none" strike="noStrike" cap="none" dirty="0">
                <a:solidFill>
                  <a:schemeClr val="dk1"/>
                </a:solidFill>
                <a:latin typeface="Palatino Linotype" panose="02040502050505030304" pitchFamily="18" charset="0"/>
                <a:ea typeface="Palatino Linotype"/>
                <a:cs typeface="Palatino Linotype"/>
                <a:sym typeface="Palatino Linotype"/>
              </a:rPr>
              <a:t>/</a:t>
            </a:r>
            <a:r>
              <a:rPr lang="en-US" sz="2800" b="1" i="0" u="none" strike="noStrike" cap="none" dirty="0">
                <a:solidFill>
                  <a:srgbClr val="FF33CC"/>
                </a:solidFill>
                <a:latin typeface="Palatino Linotype" panose="02040502050505030304" pitchFamily="18" charset="0"/>
                <a:ea typeface="Palatino Linotype"/>
                <a:cs typeface="Palatino Linotype"/>
                <a:sym typeface="Palatino Linotype"/>
              </a:rPr>
              <a:t> </a:t>
            </a:r>
            <a:r>
              <a:rPr lang="en-US" sz="2800" b="1" i="0" u="none" strike="noStrike" cap="none" dirty="0">
                <a:solidFill>
                  <a:srgbClr val="333300"/>
                </a:solidFill>
                <a:latin typeface="Palatino Linotype" panose="02040502050505030304" pitchFamily="18" charset="0"/>
                <a:ea typeface="Palatino Linotype"/>
                <a:cs typeface="Palatino Linotype"/>
                <a:sym typeface="Palatino Linotype"/>
              </a:rPr>
              <a:t>English</a:t>
            </a:r>
            <a:r>
              <a:rPr lang="en-US" sz="2800" b="1" i="0" u="none" strike="noStrike" cap="none" dirty="0">
                <a:solidFill>
                  <a:srgbClr val="FF33CC"/>
                </a:solidFill>
                <a:latin typeface="Palatino Linotype" panose="02040502050505030304" pitchFamily="18" charset="0"/>
                <a:ea typeface="Palatino Linotype"/>
                <a:cs typeface="Palatino Linotype"/>
                <a:sym typeface="Palatino Linotype"/>
              </a:rPr>
              <a:t> </a:t>
            </a:r>
            <a:r>
              <a:rPr lang="en-US" sz="2800" b="1" i="0" u="none" strike="noStrike" cap="none" dirty="0">
                <a:solidFill>
                  <a:schemeClr val="dk1"/>
                </a:solidFill>
                <a:latin typeface="Palatino Linotype" panose="02040502050505030304" pitchFamily="18" charset="0"/>
                <a:ea typeface="Palatino Linotype"/>
                <a:cs typeface="Palatino Linotype"/>
                <a:sym typeface="Palatino Linotype"/>
              </a:rPr>
              <a:t>/</a:t>
            </a:r>
            <a:r>
              <a:rPr lang="en-US" sz="2800" b="1" i="0" u="none" strike="noStrike" cap="none" dirty="0">
                <a:solidFill>
                  <a:srgbClr val="FF33CC"/>
                </a:solidFill>
                <a:latin typeface="Palatino Linotype" panose="02040502050505030304" pitchFamily="18" charset="0"/>
                <a:ea typeface="Palatino Linotype"/>
                <a:cs typeface="Palatino Linotype"/>
                <a:sym typeface="Palatino Linotype"/>
              </a:rPr>
              <a:t> </a:t>
            </a:r>
            <a:r>
              <a:rPr lang="en-US" sz="2800" b="1" i="0" u="none" strike="noStrike" cap="none" dirty="0">
                <a:solidFill>
                  <a:srgbClr val="0000FF"/>
                </a:solidFill>
                <a:latin typeface="Palatino Linotype" panose="02040502050505030304" pitchFamily="18" charset="0"/>
                <a:ea typeface="Palatino Linotype"/>
                <a:cs typeface="Palatino Linotype"/>
                <a:sym typeface="Palatino Linotype"/>
              </a:rPr>
              <a:t>French</a:t>
            </a:r>
            <a:endParaRPr dirty="0">
              <a:latin typeface="Palatino Linotype" panose="02040502050505030304" pitchFamily="18" charset="0"/>
            </a:endParaRPr>
          </a:p>
        </p:txBody>
      </p:sp>
      <p:sp>
        <p:nvSpPr>
          <p:cNvPr id="191" name="Google Shape;191;p12"/>
          <p:cNvSpPr txBox="1"/>
          <p:nvPr/>
        </p:nvSpPr>
        <p:spPr>
          <a:xfrm>
            <a:off x="6380163" y="2087563"/>
            <a:ext cx="2611437" cy="138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sng" strike="noStrike" cap="none" dirty="0">
                <a:solidFill>
                  <a:schemeClr val="dk1"/>
                </a:solidFill>
                <a:latin typeface="Palatino Linotype" panose="02040502050505030304" pitchFamily="18" charset="0"/>
                <a:ea typeface="Palatino Linotype"/>
                <a:cs typeface="Palatino Linotype"/>
                <a:sym typeface="Palatino Linotype"/>
              </a:rPr>
              <a:t>Group 3</a:t>
            </a:r>
            <a:endParaRPr dirty="0">
              <a:latin typeface="Palatino Linotype" panose="02040502050505030304" pitchFamily="18" charset="0"/>
            </a:endParaRPr>
          </a:p>
          <a:p>
            <a:pPr marL="0" marR="0" lvl="0" indent="0" algn="ctr" rtl="0">
              <a:spcBef>
                <a:spcPts val="0"/>
              </a:spcBef>
              <a:spcAft>
                <a:spcPts val="0"/>
              </a:spcAft>
              <a:buNone/>
            </a:pPr>
            <a:r>
              <a:rPr lang="en-US" sz="2800" b="1" i="0" u="none" strike="noStrike" cap="none" dirty="0">
                <a:solidFill>
                  <a:srgbClr val="FF0000"/>
                </a:solidFill>
                <a:latin typeface="Palatino Linotype" panose="02040502050505030304" pitchFamily="18" charset="0"/>
                <a:ea typeface="Palatino Linotype"/>
                <a:cs typeface="Palatino Linotype"/>
                <a:sym typeface="Palatino Linotype"/>
              </a:rPr>
              <a:t>Geography, </a:t>
            </a:r>
            <a:r>
              <a:rPr lang="en-US" sz="2800" b="1" i="0" u="none" strike="noStrike" cap="none" dirty="0">
                <a:solidFill>
                  <a:srgbClr val="42558C"/>
                </a:solidFill>
                <a:latin typeface="Palatino Linotype" panose="02040502050505030304" pitchFamily="18" charset="0"/>
                <a:ea typeface="Palatino Linotype"/>
                <a:cs typeface="Palatino Linotype"/>
                <a:sym typeface="Palatino Linotype"/>
              </a:rPr>
              <a:t>Economics</a:t>
            </a:r>
            <a:endParaRPr dirty="0">
              <a:latin typeface="Palatino Linotype" panose="02040502050505030304" pitchFamily="18" charset="0"/>
            </a:endParaRPr>
          </a:p>
        </p:txBody>
      </p:sp>
      <p:sp>
        <p:nvSpPr>
          <p:cNvPr id="192" name="Google Shape;192;p12"/>
          <p:cNvSpPr txBox="1"/>
          <p:nvPr/>
        </p:nvSpPr>
        <p:spPr>
          <a:xfrm>
            <a:off x="6518275" y="3886200"/>
            <a:ext cx="2473325" cy="2369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sng" strike="noStrike" cap="none" dirty="0">
                <a:solidFill>
                  <a:schemeClr val="dk1"/>
                </a:solidFill>
                <a:latin typeface="Palatino Linotype" panose="02040502050505030304" pitchFamily="18" charset="0"/>
                <a:ea typeface="Palatino Linotype"/>
                <a:cs typeface="Palatino Linotype"/>
                <a:sym typeface="Palatino Linotype"/>
              </a:rPr>
              <a:t>Group 5</a:t>
            </a:r>
            <a:endParaRPr dirty="0">
              <a:latin typeface="Palatino Linotype" panose="02040502050505030304" pitchFamily="18" charset="0"/>
            </a:endParaRPr>
          </a:p>
          <a:p>
            <a:pPr marL="0" marR="0" lvl="0" indent="0" algn="ctr" rtl="0">
              <a:spcBef>
                <a:spcPts val="0"/>
              </a:spcBef>
              <a:spcAft>
                <a:spcPts val="0"/>
              </a:spcAft>
              <a:buNone/>
            </a:pPr>
            <a:r>
              <a:rPr lang="en-US" sz="2000" b="1" i="0" u="none" strike="noStrike" cap="none" dirty="0">
                <a:solidFill>
                  <a:schemeClr val="dk1"/>
                </a:solidFill>
                <a:latin typeface="Palatino Linotype" panose="02040502050505030304" pitchFamily="18" charset="0"/>
                <a:ea typeface="Palatino Linotype"/>
                <a:cs typeface="Palatino Linotype"/>
                <a:sym typeface="Palatino Linotype"/>
              </a:rPr>
              <a:t>Mathematics: Analysis and Approaches </a:t>
            </a:r>
            <a:r>
              <a:rPr lang="en-US" sz="2000" b="1" i="0" u="none" strike="noStrike" cap="none" dirty="0">
                <a:solidFill>
                  <a:srgbClr val="FF0000"/>
                </a:solidFill>
                <a:latin typeface="Palatino Linotype" panose="02040502050505030304" pitchFamily="18" charset="0"/>
                <a:ea typeface="Palatino Linotype"/>
                <a:cs typeface="Palatino Linotype"/>
                <a:sym typeface="Palatino Linotype"/>
              </a:rPr>
              <a:t>/</a:t>
            </a:r>
            <a:endParaRPr dirty="0">
              <a:latin typeface="Palatino Linotype" panose="02040502050505030304" pitchFamily="18" charset="0"/>
            </a:endParaRPr>
          </a:p>
          <a:p>
            <a:pPr marL="0" marR="0" lvl="0" indent="0" algn="ctr" rtl="0">
              <a:spcBef>
                <a:spcPts val="0"/>
              </a:spcBef>
              <a:spcAft>
                <a:spcPts val="0"/>
              </a:spcAft>
              <a:buNone/>
            </a:pPr>
            <a:r>
              <a:rPr lang="en-US" sz="2000" b="1" i="0" u="none" strike="noStrike" cap="none" dirty="0">
                <a:solidFill>
                  <a:srgbClr val="FF0000"/>
                </a:solidFill>
                <a:latin typeface="Palatino Linotype" panose="02040502050505030304" pitchFamily="18" charset="0"/>
                <a:ea typeface="Palatino Linotype"/>
                <a:cs typeface="Palatino Linotype"/>
                <a:sym typeface="Palatino Linotype"/>
              </a:rPr>
              <a:t>Mathematics: Applications and Interpretation </a:t>
            </a:r>
            <a:endParaRPr dirty="0">
              <a:latin typeface="Palatino Linotype" panose="02040502050505030304" pitchFamily="18" charset="0"/>
            </a:endParaRPr>
          </a:p>
        </p:txBody>
      </p:sp>
      <p:sp>
        <p:nvSpPr>
          <p:cNvPr id="193" name="Google Shape;193;p12"/>
          <p:cNvSpPr txBox="1"/>
          <p:nvPr/>
        </p:nvSpPr>
        <p:spPr>
          <a:xfrm>
            <a:off x="535705" y="4200526"/>
            <a:ext cx="2002708" cy="1816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sng" strike="noStrike" cap="none" dirty="0">
                <a:solidFill>
                  <a:schemeClr val="dk1"/>
                </a:solidFill>
                <a:latin typeface="Palatino Linotype" panose="02040502050505030304" pitchFamily="18" charset="0"/>
                <a:ea typeface="Palatino Linotype"/>
                <a:cs typeface="Palatino Linotype"/>
                <a:sym typeface="Palatino Linotype"/>
              </a:rPr>
              <a:t>Group 4</a:t>
            </a:r>
            <a:endParaRPr dirty="0">
              <a:latin typeface="Palatino Linotype" panose="02040502050505030304" pitchFamily="18" charset="0"/>
            </a:endParaRPr>
          </a:p>
          <a:p>
            <a:pPr marL="0" marR="0" lvl="0" indent="0" algn="ctr" rtl="0">
              <a:spcBef>
                <a:spcPts val="0"/>
              </a:spcBef>
              <a:spcAft>
                <a:spcPts val="0"/>
              </a:spcAft>
              <a:buNone/>
            </a:pPr>
            <a:r>
              <a:rPr lang="en-US" sz="2800" b="1" i="0" u="none" strike="noStrike" cap="none" dirty="0">
                <a:solidFill>
                  <a:srgbClr val="00B050"/>
                </a:solidFill>
                <a:latin typeface="Palatino Linotype" panose="02040502050505030304" pitchFamily="18" charset="0"/>
                <a:ea typeface="Palatino Linotype"/>
                <a:cs typeface="Palatino Linotype"/>
                <a:sym typeface="Palatino Linotype"/>
              </a:rPr>
              <a:t>Physics, </a:t>
            </a:r>
            <a:r>
              <a:rPr lang="en-US" sz="2800" b="1" i="0" u="none" strike="noStrike" cap="none" dirty="0">
                <a:solidFill>
                  <a:srgbClr val="002060"/>
                </a:solidFill>
                <a:latin typeface="Palatino Linotype" panose="02040502050505030304" pitchFamily="18" charset="0"/>
                <a:ea typeface="Palatino Linotype"/>
                <a:cs typeface="Palatino Linotype"/>
                <a:sym typeface="Palatino Linotype"/>
              </a:rPr>
              <a:t>Chemistry, </a:t>
            </a:r>
            <a:r>
              <a:rPr lang="en-US" sz="2800" b="1" i="0" u="none" strike="noStrike" cap="none" dirty="0">
                <a:solidFill>
                  <a:srgbClr val="0066FF"/>
                </a:solidFill>
                <a:latin typeface="Palatino Linotype" panose="02040502050505030304" pitchFamily="18" charset="0"/>
                <a:ea typeface="Palatino Linotype"/>
                <a:cs typeface="Palatino Linotype"/>
                <a:sym typeface="Palatino Linotype"/>
              </a:rPr>
              <a:t>Biology</a:t>
            </a:r>
            <a:endParaRPr dirty="0">
              <a:latin typeface="Palatino Linotype" panose="02040502050505030304" pitchFamily="18" charset="0"/>
            </a:endParaRPr>
          </a:p>
        </p:txBody>
      </p:sp>
      <p:sp>
        <p:nvSpPr>
          <p:cNvPr id="194" name="Google Shape;194;p12"/>
          <p:cNvSpPr txBox="1"/>
          <p:nvPr/>
        </p:nvSpPr>
        <p:spPr>
          <a:xfrm>
            <a:off x="3289300" y="5616979"/>
            <a:ext cx="2578100" cy="9540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sng" strike="noStrike" cap="none" dirty="0">
                <a:solidFill>
                  <a:schemeClr val="dk1"/>
                </a:solidFill>
                <a:latin typeface="Palatino Linotype" panose="02040502050505030304" pitchFamily="18" charset="0"/>
                <a:ea typeface="Palatino Linotype"/>
                <a:cs typeface="Palatino Linotype"/>
                <a:sym typeface="Palatino Linotype"/>
              </a:rPr>
              <a:t>Group 6</a:t>
            </a:r>
            <a:endParaRPr dirty="0">
              <a:latin typeface="Palatino Linotype" panose="02040502050505030304" pitchFamily="18" charset="0"/>
            </a:endParaRPr>
          </a:p>
          <a:p>
            <a:pPr marL="0" marR="0" lvl="0" indent="0" algn="ctr" rtl="0">
              <a:spcBef>
                <a:spcPts val="0"/>
              </a:spcBef>
              <a:spcAft>
                <a:spcPts val="0"/>
              </a:spcAft>
              <a:buNone/>
            </a:pPr>
            <a:r>
              <a:rPr lang="en-US" sz="2800" b="1" i="0" u="none" strike="noStrike" cap="none" dirty="0">
                <a:solidFill>
                  <a:srgbClr val="932D84"/>
                </a:solidFill>
                <a:latin typeface="Palatino Linotype" panose="02040502050505030304" pitchFamily="18" charset="0"/>
                <a:ea typeface="Palatino Linotype"/>
                <a:cs typeface="Palatino Linotype"/>
                <a:sym typeface="Palatino Linotype"/>
              </a:rPr>
              <a:t>Visual Arts</a:t>
            </a:r>
            <a:endParaRPr dirty="0">
              <a:latin typeface="Palatino Linotype" panose="02040502050505030304" pitchFamily="18" charset="0"/>
            </a:endParaRPr>
          </a:p>
        </p:txBody>
      </p:sp>
      <p:sp>
        <p:nvSpPr>
          <p:cNvPr id="195" name="Google Shape;195;p12"/>
          <p:cNvSpPr txBox="1"/>
          <p:nvPr/>
        </p:nvSpPr>
        <p:spPr>
          <a:xfrm>
            <a:off x="2898991" y="2801458"/>
            <a:ext cx="3478909" cy="22775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sng" strike="noStrike" cap="none" dirty="0">
                <a:solidFill>
                  <a:schemeClr val="dk1"/>
                </a:solidFill>
                <a:latin typeface="Palatino Linotype" panose="02040502050505030304" pitchFamily="18" charset="0"/>
                <a:ea typeface="Palatino Linotype"/>
                <a:cs typeface="Palatino Linotype"/>
                <a:sym typeface="Palatino Linotype"/>
              </a:rPr>
              <a:t> Core</a:t>
            </a:r>
            <a:endParaRPr dirty="0">
              <a:latin typeface="Palatino Linotype" panose="02040502050505030304" pitchFamily="18" charset="0"/>
            </a:endParaRPr>
          </a:p>
          <a:p>
            <a:pPr marL="0" marR="0" lvl="0" indent="0" algn="ctr" rtl="0">
              <a:spcBef>
                <a:spcPts val="0"/>
              </a:spcBef>
              <a:spcAft>
                <a:spcPts val="0"/>
              </a:spcAft>
              <a:buNone/>
            </a:pPr>
            <a:r>
              <a:rPr lang="en-US" sz="2400" b="1" i="0" u="none" strike="noStrike" cap="none" dirty="0">
                <a:solidFill>
                  <a:srgbClr val="FF0000"/>
                </a:solidFill>
                <a:latin typeface="Palatino Linotype" panose="02040502050505030304" pitchFamily="18" charset="0"/>
                <a:ea typeface="Palatino Linotype"/>
                <a:cs typeface="Palatino Linotype"/>
                <a:sym typeface="Palatino Linotype"/>
              </a:rPr>
              <a:t>Theory of Knowledge </a:t>
            </a:r>
            <a:endParaRPr dirty="0">
              <a:latin typeface="Palatino Linotype" panose="02040502050505030304" pitchFamily="18" charset="0"/>
            </a:endParaRPr>
          </a:p>
          <a:p>
            <a:pPr marL="0" marR="0" lvl="0" indent="0" algn="ctr" rtl="0">
              <a:spcBef>
                <a:spcPts val="0"/>
              </a:spcBef>
              <a:spcAft>
                <a:spcPts val="0"/>
              </a:spcAft>
              <a:buNone/>
            </a:pPr>
            <a:r>
              <a:rPr lang="en-US" sz="2400" b="1" i="0" u="none" strike="noStrike" cap="none" dirty="0">
                <a:solidFill>
                  <a:srgbClr val="0070C0"/>
                </a:solidFill>
                <a:latin typeface="Palatino Linotype" panose="02040502050505030304" pitchFamily="18" charset="0"/>
                <a:ea typeface="Palatino Linotype"/>
                <a:cs typeface="Palatino Linotype"/>
                <a:sym typeface="Palatino Linotype"/>
              </a:rPr>
              <a:t>Extended Essay</a:t>
            </a:r>
            <a:endParaRPr dirty="0">
              <a:latin typeface="Palatino Linotype" panose="02040502050505030304" pitchFamily="18" charset="0"/>
            </a:endParaRPr>
          </a:p>
          <a:p>
            <a:pPr marL="0" marR="0" lvl="0" indent="0" algn="ctr" rtl="0">
              <a:spcBef>
                <a:spcPts val="0"/>
              </a:spcBef>
              <a:spcAft>
                <a:spcPts val="0"/>
              </a:spcAft>
              <a:buNone/>
            </a:pPr>
            <a:r>
              <a:rPr lang="en-US" sz="2400" b="1" i="0" u="none" strike="noStrike" cap="none" dirty="0">
                <a:solidFill>
                  <a:srgbClr val="3333CC"/>
                </a:solidFill>
                <a:latin typeface="Palatino Linotype" panose="02040502050505030304" pitchFamily="18" charset="0"/>
                <a:ea typeface="Palatino Linotype"/>
                <a:cs typeface="Palatino Linotype"/>
                <a:sym typeface="Palatino Linotype"/>
              </a:rPr>
              <a:t>Creativity, Activity and Service </a:t>
            </a:r>
            <a:endParaRPr dirty="0">
              <a:latin typeface="Palatino Linotype" panose="02040502050505030304" pitchFamily="18" charset="0"/>
            </a:endParaRPr>
          </a:p>
          <a:p>
            <a:pPr marL="0" marR="0" lvl="0" indent="0" algn="l" rtl="0">
              <a:spcBef>
                <a:spcPts val="0"/>
              </a:spcBef>
              <a:spcAft>
                <a:spcPts val="0"/>
              </a:spcAft>
              <a:buNone/>
            </a:pPr>
            <a:endParaRPr sz="1800" dirty="0">
              <a:solidFill>
                <a:schemeClr val="dk1"/>
              </a:solidFill>
              <a:latin typeface="Palatino Linotype"/>
              <a:ea typeface="Palatino Linotype"/>
              <a:cs typeface="Palatino Linotype"/>
              <a:sym typeface="Palatino Linotype"/>
            </a:endParaRPr>
          </a:p>
        </p:txBody>
      </p:sp>
      <p:sp>
        <p:nvSpPr>
          <p:cNvPr id="196" name="Google Shape;196;p12"/>
          <p:cNvSpPr/>
          <p:nvPr/>
        </p:nvSpPr>
        <p:spPr>
          <a:xfrm>
            <a:off x="2929471" y="878627"/>
            <a:ext cx="3236912" cy="1384299"/>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197" name="Google Shape;197;p12"/>
          <p:cNvSpPr/>
          <p:nvPr/>
        </p:nvSpPr>
        <p:spPr>
          <a:xfrm>
            <a:off x="566739" y="1280512"/>
            <a:ext cx="1865703" cy="2605688"/>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198" name="Google Shape;198;p12"/>
          <p:cNvSpPr/>
          <p:nvPr/>
        </p:nvSpPr>
        <p:spPr>
          <a:xfrm>
            <a:off x="533400" y="4186217"/>
            <a:ext cx="1938729" cy="190978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199" name="Google Shape;199;p12"/>
          <p:cNvSpPr/>
          <p:nvPr/>
        </p:nvSpPr>
        <p:spPr>
          <a:xfrm>
            <a:off x="3622381" y="5532547"/>
            <a:ext cx="1905262" cy="1173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00" name="Google Shape;200;p12"/>
          <p:cNvSpPr/>
          <p:nvPr/>
        </p:nvSpPr>
        <p:spPr>
          <a:xfrm>
            <a:off x="6710070" y="2041645"/>
            <a:ext cx="1970476" cy="1472982"/>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01" name="Google Shape;201;p12"/>
          <p:cNvSpPr/>
          <p:nvPr/>
        </p:nvSpPr>
        <p:spPr>
          <a:xfrm>
            <a:off x="6710070" y="3810000"/>
            <a:ext cx="2141074" cy="2540912"/>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02" name="Google Shape;202;p12"/>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03" name="Google Shape;203;p12"/>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3"/>
          <p:cNvSpPr/>
          <p:nvPr/>
        </p:nvSpPr>
        <p:spPr>
          <a:xfrm>
            <a:off x="2746374" y="2362200"/>
            <a:ext cx="3730626" cy="2971800"/>
          </a:xfrm>
          <a:prstGeom prst="ellipse">
            <a:avLst/>
          </a:prstGeom>
          <a:gradFill>
            <a:gsLst>
              <a:gs pos="0">
                <a:srgbClr val="ABBAF6"/>
              </a:gs>
              <a:gs pos="35000">
                <a:srgbClr val="C3CFF8"/>
              </a:gs>
              <a:gs pos="100000">
                <a:srgbClr val="E7EBFC"/>
              </a:gs>
            </a:gsLst>
            <a:lin ang="16200000" scaled="0"/>
          </a:gradFill>
          <a:ln w="38100" cap="flat" cmpd="sng">
            <a:solidFill>
              <a:srgbClr val="6F95D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0" name="Google Shape;210;p13"/>
          <p:cNvSpPr txBox="1">
            <a:spLocks noGrp="1"/>
          </p:cNvSpPr>
          <p:nvPr>
            <p:ph type="title"/>
          </p:nvPr>
        </p:nvSpPr>
        <p:spPr>
          <a:xfrm>
            <a:off x="450946" y="13888"/>
            <a:ext cx="8229600" cy="954088"/>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err="1">
                <a:solidFill>
                  <a:srgbClr val="0070C0"/>
                </a:solidFill>
                <a:latin typeface="標楷體" panose="03000509000000000000" pitchFamily="65" charset="-120"/>
                <a:ea typeface="標楷體" panose="03000509000000000000" pitchFamily="65" charset="-120"/>
              </a:rPr>
              <a:t>顏寶鈴書院開設的科目</a:t>
            </a:r>
            <a:endParaRPr sz="4000" b="1" dirty="0">
              <a:solidFill>
                <a:srgbClr val="0070C0"/>
              </a:solidFill>
              <a:latin typeface="標楷體" panose="03000509000000000000" pitchFamily="65" charset="-120"/>
              <a:ea typeface="標楷體" panose="03000509000000000000" pitchFamily="65" charset="-120"/>
            </a:endParaRPr>
          </a:p>
        </p:txBody>
      </p:sp>
      <p:sp>
        <p:nvSpPr>
          <p:cNvPr id="211" name="Google Shape;211;p13"/>
          <p:cNvSpPr txBox="1"/>
          <p:nvPr/>
        </p:nvSpPr>
        <p:spPr>
          <a:xfrm>
            <a:off x="2836471" y="1180610"/>
            <a:ext cx="3449637" cy="9540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dirty="0" err="1">
                <a:solidFill>
                  <a:schemeClr val="dk1"/>
                </a:solidFill>
                <a:latin typeface="標楷體" panose="03000509000000000000" pitchFamily="65" charset="-120"/>
                <a:ea typeface="標楷體" panose="03000509000000000000" pitchFamily="65" charset="-120"/>
                <a:cs typeface="Century Gothic"/>
                <a:sym typeface="Century Gothic"/>
              </a:rPr>
              <a:t>組別一</a:t>
            </a:r>
            <a:r>
              <a:rPr lang="en-US" sz="2800" b="1" u="sng" dirty="0">
                <a:solidFill>
                  <a:schemeClr val="dk1"/>
                </a:solidFill>
                <a:latin typeface="標楷體" panose="03000509000000000000" pitchFamily="65" charset="-120"/>
                <a:ea typeface="標楷體" panose="03000509000000000000" pitchFamily="65" charset="-120"/>
                <a:cs typeface="Century Gothic"/>
                <a:sym typeface="Century Gothic"/>
              </a:rPr>
              <a:t> (</a:t>
            </a:r>
            <a:r>
              <a:rPr lang="en-US" sz="2800" b="1" u="sng" dirty="0" err="1">
                <a:solidFill>
                  <a:schemeClr val="dk1"/>
                </a:solidFill>
                <a:latin typeface="標楷體" panose="03000509000000000000" pitchFamily="65" charset="-120"/>
                <a:ea typeface="標楷體" panose="03000509000000000000" pitchFamily="65" charset="-120"/>
                <a:cs typeface="Century Gothic"/>
                <a:sym typeface="Century Gothic"/>
              </a:rPr>
              <a:t>第一語言</a:t>
            </a:r>
            <a:r>
              <a:rPr lang="en-US" sz="2800" b="1" u="sng" dirty="0">
                <a:solidFill>
                  <a:schemeClr val="dk1"/>
                </a:solidFill>
                <a:latin typeface="標楷體" panose="03000509000000000000" pitchFamily="65" charset="-120"/>
                <a:ea typeface="標楷體" panose="03000509000000000000" pitchFamily="65" charset="-120"/>
                <a:cs typeface="Century Gothic"/>
                <a:sym typeface="Century Gothic"/>
              </a:rPr>
              <a:t>)</a:t>
            </a:r>
            <a:endParaRPr sz="2800" b="1" u="sng" dirty="0">
              <a:solidFill>
                <a:schemeClr val="dk1"/>
              </a:solidFill>
              <a:latin typeface="標楷體" panose="03000509000000000000" pitchFamily="65" charset="-120"/>
              <a:ea typeface="標楷體" panose="03000509000000000000" pitchFamily="65" charset="-120"/>
              <a:cs typeface="Century Gothic"/>
              <a:sym typeface="Century Gothic"/>
            </a:endParaRPr>
          </a:p>
          <a:p>
            <a:pPr marL="0" marR="0" lvl="0" indent="0" algn="ctr" rtl="0">
              <a:spcBef>
                <a:spcPts val="0"/>
              </a:spcBef>
              <a:spcAft>
                <a:spcPts val="0"/>
              </a:spcAft>
              <a:buNone/>
            </a:pPr>
            <a:r>
              <a:rPr lang="en-US" sz="2800" b="1" dirty="0" err="1">
                <a:solidFill>
                  <a:srgbClr val="0000FF"/>
                </a:solidFill>
                <a:latin typeface="標楷體" panose="03000509000000000000" pitchFamily="65" charset="-120"/>
                <a:ea typeface="標楷體" panose="03000509000000000000" pitchFamily="65" charset="-120"/>
                <a:cs typeface="Century Gothic"/>
                <a:sym typeface="Century Gothic"/>
              </a:rPr>
              <a:t>英文</a:t>
            </a:r>
            <a:r>
              <a:rPr lang="en-US" sz="2800" b="1" dirty="0" err="1">
                <a:solidFill>
                  <a:srgbClr val="002060"/>
                </a:solidFill>
                <a:latin typeface="標楷體" panose="03000509000000000000" pitchFamily="65" charset="-120"/>
                <a:ea typeface="標楷體" panose="03000509000000000000" pitchFamily="65" charset="-120"/>
                <a:cs typeface="Century Gothic"/>
                <a:sym typeface="Century Gothic"/>
              </a:rPr>
              <a:t>,</a:t>
            </a:r>
            <a:r>
              <a:rPr lang="en-US" sz="2800" b="1" dirty="0" err="1">
                <a:solidFill>
                  <a:srgbClr val="FF0000"/>
                </a:solidFill>
                <a:latin typeface="標楷體" panose="03000509000000000000" pitchFamily="65" charset="-120"/>
                <a:ea typeface="標楷體" panose="03000509000000000000" pitchFamily="65" charset="-120"/>
                <a:cs typeface="Century Gothic"/>
                <a:sym typeface="Century Gothic"/>
              </a:rPr>
              <a:t>中文</a:t>
            </a:r>
            <a:endParaRPr sz="2800" b="1" dirty="0">
              <a:solidFill>
                <a:srgbClr val="FF0000"/>
              </a:solidFill>
              <a:latin typeface="標楷體" panose="03000509000000000000" pitchFamily="65" charset="-120"/>
              <a:ea typeface="標楷體" panose="03000509000000000000" pitchFamily="65" charset="-120"/>
              <a:cs typeface="Century Gothic"/>
              <a:sym typeface="Century Gothic"/>
            </a:endParaRPr>
          </a:p>
        </p:txBody>
      </p:sp>
      <p:sp>
        <p:nvSpPr>
          <p:cNvPr id="212" name="Google Shape;212;p13"/>
          <p:cNvSpPr txBox="1"/>
          <p:nvPr/>
        </p:nvSpPr>
        <p:spPr>
          <a:xfrm>
            <a:off x="191412" y="1639301"/>
            <a:ext cx="2705316" cy="22467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dirty="0" err="1">
                <a:solidFill>
                  <a:schemeClr val="dk1"/>
                </a:solidFill>
                <a:latin typeface="標楷體" panose="03000509000000000000" pitchFamily="65" charset="-120"/>
                <a:ea typeface="標楷體" panose="03000509000000000000" pitchFamily="65" charset="-120"/>
                <a:cs typeface="Century Gothic"/>
                <a:sym typeface="Century Gothic"/>
              </a:rPr>
              <a:t>組別二</a:t>
            </a:r>
            <a:r>
              <a:rPr lang="en-US" sz="2800" b="1" u="sng" dirty="0">
                <a:solidFill>
                  <a:schemeClr val="dk1"/>
                </a:solidFill>
                <a:latin typeface="標楷體" panose="03000509000000000000" pitchFamily="65" charset="-120"/>
                <a:ea typeface="標楷體" panose="03000509000000000000" pitchFamily="65" charset="-120"/>
                <a:cs typeface="Century Gothic"/>
                <a:sym typeface="Century Gothic"/>
              </a:rPr>
              <a:t> </a:t>
            </a:r>
            <a:endParaRPr sz="2800" b="1" u="sng" dirty="0">
              <a:solidFill>
                <a:schemeClr val="dk1"/>
              </a:solidFill>
              <a:latin typeface="標楷體" panose="03000509000000000000" pitchFamily="65" charset="-120"/>
              <a:ea typeface="標楷體" panose="03000509000000000000" pitchFamily="65" charset="-120"/>
              <a:cs typeface="Century Gothic"/>
              <a:sym typeface="Century Gothic"/>
            </a:endParaRPr>
          </a:p>
          <a:p>
            <a:pPr marL="0" marR="0" lvl="0" indent="0" algn="ctr" rtl="0">
              <a:spcBef>
                <a:spcPts val="0"/>
              </a:spcBef>
              <a:spcAft>
                <a:spcPts val="0"/>
              </a:spcAft>
              <a:buNone/>
            </a:pPr>
            <a:r>
              <a:rPr lang="en-US" sz="2800" b="1" u="sng" dirty="0">
                <a:solidFill>
                  <a:schemeClr val="dk1"/>
                </a:solidFill>
                <a:latin typeface="標楷體" panose="03000509000000000000" pitchFamily="65" charset="-120"/>
                <a:ea typeface="標楷體" panose="03000509000000000000" pitchFamily="65" charset="-120"/>
                <a:cs typeface="Century Gothic"/>
                <a:sym typeface="Century Gothic"/>
              </a:rPr>
              <a:t>(</a:t>
            </a:r>
            <a:r>
              <a:rPr lang="en-US" sz="2800" b="1" u="sng" dirty="0" err="1">
                <a:solidFill>
                  <a:schemeClr val="dk1"/>
                </a:solidFill>
                <a:latin typeface="標楷體" panose="03000509000000000000" pitchFamily="65" charset="-120"/>
                <a:ea typeface="標楷體" panose="03000509000000000000" pitchFamily="65" charset="-120"/>
                <a:cs typeface="Century Gothic"/>
                <a:sym typeface="Century Gothic"/>
              </a:rPr>
              <a:t>第二語言</a:t>
            </a:r>
            <a:r>
              <a:rPr lang="en-US" sz="2800" b="1" u="sng" dirty="0">
                <a:solidFill>
                  <a:schemeClr val="dk1"/>
                </a:solidFill>
                <a:latin typeface="標楷體" panose="03000509000000000000" pitchFamily="65" charset="-120"/>
                <a:ea typeface="標楷體" panose="03000509000000000000" pitchFamily="65" charset="-120"/>
                <a:cs typeface="Century Gothic"/>
                <a:sym typeface="Century Gothic"/>
              </a:rPr>
              <a:t>)</a:t>
            </a:r>
            <a:endParaRPr sz="2800" b="1" u="sng" dirty="0">
              <a:solidFill>
                <a:schemeClr val="dk1"/>
              </a:solidFill>
              <a:latin typeface="標楷體" panose="03000509000000000000" pitchFamily="65" charset="-120"/>
              <a:ea typeface="標楷體" panose="03000509000000000000" pitchFamily="65" charset="-120"/>
              <a:cs typeface="Century Gothic"/>
              <a:sym typeface="Century Gothic"/>
            </a:endParaRPr>
          </a:p>
          <a:p>
            <a:pPr marL="0" marR="0" lvl="0" indent="0" algn="ctr" rtl="0">
              <a:spcBef>
                <a:spcPts val="0"/>
              </a:spcBef>
              <a:spcAft>
                <a:spcPts val="0"/>
              </a:spcAft>
              <a:buNone/>
            </a:pPr>
            <a:r>
              <a:rPr lang="en-US" sz="2800" b="1" dirty="0">
                <a:solidFill>
                  <a:srgbClr val="FF33CC"/>
                </a:solidFill>
                <a:latin typeface="標楷體" panose="03000509000000000000" pitchFamily="65" charset="-120"/>
                <a:ea typeface="標楷體" panose="03000509000000000000" pitchFamily="65" charset="-120"/>
                <a:cs typeface="Century Gothic"/>
                <a:sym typeface="Century Gothic"/>
              </a:rPr>
              <a:t> </a:t>
            </a:r>
            <a:r>
              <a:rPr lang="en-US" sz="2800" b="1" dirty="0" err="1">
                <a:solidFill>
                  <a:srgbClr val="FF33CC"/>
                </a:solidFill>
                <a:latin typeface="標楷體" panose="03000509000000000000" pitchFamily="65" charset="-120"/>
                <a:ea typeface="標楷體" panose="03000509000000000000" pitchFamily="65" charset="-120"/>
                <a:cs typeface="Century Gothic"/>
                <a:sym typeface="Century Gothic"/>
              </a:rPr>
              <a:t>中文</a:t>
            </a:r>
            <a:r>
              <a:rPr lang="en-US" sz="2800" b="1" dirty="0">
                <a:solidFill>
                  <a:srgbClr val="FF33CC"/>
                </a:solidFill>
                <a:latin typeface="標楷體" panose="03000509000000000000" pitchFamily="65" charset="-120"/>
                <a:ea typeface="標楷體" panose="03000509000000000000" pitchFamily="65" charset="-120"/>
                <a:cs typeface="Century Gothic"/>
                <a:sym typeface="Century Gothic"/>
              </a:rPr>
              <a:t> </a:t>
            </a:r>
            <a:r>
              <a:rPr lang="en-US" sz="2800" b="1" dirty="0">
                <a:solidFill>
                  <a:schemeClr val="dk1"/>
                </a:solidFill>
                <a:latin typeface="標楷體" panose="03000509000000000000" pitchFamily="65" charset="-120"/>
                <a:ea typeface="標楷體" panose="03000509000000000000" pitchFamily="65" charset="-120"/>
                <a:cs typeface="Century Gothic"/>
                <a:sym typeface="Century Gothic"/>
              </a:rPr>
              <a:t>/</a:t>
            </a:r>
            <a:r>
              <a:rPr lang="en-US" sz="2800" b="1" dirty="0">
                <a:solidFill>
                  <a:srgbClr val="FF33CC"/>
                </a:solidFill>
                <a:latin typeface="標楷體" panose="03000509000000000000" pitchFamily="65" charset="-120"/>
                <a:ea typeface="標楷體" panose="03000509000000000000" pitchFamily="65" charset="-120"/>
                <a:cs typeface="Century Gothic"/>
                <a:sym typeface="Century Gothic"/>
              </a:rPr>
              <a:t> </a:t>
            </a:r>
            <a:endParaRPr dirty="0">
              <a:latin typeface="標楷體" panose="03000509000000000000" pitchFamily="65" charset="-120"/>
              <a:ea typeface="標楷體" panose="03000509000000000000" pitchFamily="65" charset="-120"/>
            </a:endParaRPr>
          </a:p>
          <a:p>
            <a:pPr marL="0" marR="0" lvl="0" indent="0" algn="ctr" rtl="0">
              <a:spcBef>
                <a:spcPts val="0"/>
              </a:spcBef>
              <a:spcAft>
                <a:spcPts val="0"/>
              </a:spcAft>
              <a:buNone/>
            </a:pPr>
            <a:r>
              <a:rPr lang="en-US" sz="2800" b="1" dirty="0">
                <a:solidFill>
                  <a:srgbClr val="333300"/>
                </a:solidFill>
                <a:latin typeface="標楷體" panose="03000509000000000000" pitchFamily="65" charset="-120"/>
                <a:ea typeface="標楷體" panose="03000509000000000000" pitchFamily="65" charset="-120"/>
                <a:cs typeface="Century Gothic"/>
                <a:sym typeface="Century Gothic"/>
              </a:rPr>
              <a:t> </a:t>
            </a:r>
            <a:r>
              <a:rPr lang="en-US" sz="2800" b="1" dirty="0" err="1">
                <a:solidFill>
                  <a:srgbClr val="333300"/>
                </a:solidFill>
                <a:latin typeface="標楷體" panose="03000509000000000000" pitchFamily="65" charset="-120"/>
                <a:ea typeface="標楷體" panose="03000509000000000000" pitchFamily="65" charset="-120"/>
                <a:cs typeface="Century Gothic"/>
                <a:sym typeface="Century Gothic"/>
              </a:rPr>
              <a:t>英文</a:t>
            </a:r>
            <a:r>
              <a:rPr lang="en-US" sz="2800" b="1" dirty="0">
                <a:solidFill>
                  <a:srgbClr val="FF33CC"/>
                </a:solidFill>
                <a:latin typeface="標楷體" panose="03000509000000000000" pitchFamily="65" charset="-120"/>
                <a:ea typeface="標楷體" panose="03000509000000000000" pitchFamily="65" charset="-120"/>
                <a:cs typeface="Century Gothic"/>
                <a:sym typeface="Century Gothic"/>
              </a:rPr>
              <a:t> </a:t>
            </a:r>
            <a:r>
              <a:rPr lang="en-US" sz="2800" b="1" dirty="0">
                <a:solidFill>
                  <a:schemeClr val="dk1"/>
                </a:solidFill>
                <a:latin typeface="標楷體" panose="03000509000000000000" pitchFamily="65" charset="-120"/>
                <a:ea typeface="標楷體" panose="03000509000000000000" pitchFamily="65" charset="-120"/>
                <a:cs typeface="Century Gothic"/>
                <a:sym typeface="Century Gothic"/>
              </a:rPr>
              <a:t>/</a:t>
            </a:r>
            <a:r>
              <a:rPr lang="en-US" sz="2800" b="1" dirty="0">
                <a:solidFill>
                  <a:srgbClr val="FF33CC"/>
                </a:solidFill>
                <a:latin typeface="標楷體" panose="03000509000000000000" pitchFamily="65" charset="-120"/>
                <a:ea typeface="標楷體" panose="03000509000000000000" pitchFamily="65" charset="-120"/>
                <a:cs typeface="Century Gothic"/>
                <a:sym typeface="Century Gothic"/>
              </a:rPr>
              <a:t> </a:t>
            </a:r>
            <a:endParaRPr dirty="0">
              <a:latin typeface="標楷體" panose="03000509000000000000" pitchFamily="65" charset="-120"/>
              <a:ea typeface="標楷體" panose="03000509000000000000" pitchFamily="65" charset="-120"/>
            </a:endParaRPr>
          </a:p>
          <a:p>
            <a:pPr marL="0" marR="0" lvl="0" indent="0" algn="ctr" rtl="0">
              <a:spcBef>
                <a:spcPts val="0"/>
              </a:spcBef>
              <a:spcAft>
                <a:spcPts val="0"/>
              </a:spcAft>
              <a:buNone/>
            </a:pPr>
            <a:r>
              <a:rPr lang="en-US" sz="2800" b="1" dirty="0" err="1">
                <a:solidFill>
                  <a:srgbClr val="0000FF"/>
                </a:solidFill>
                <a:latin typeface="標楷體" panose="03000509000000000000" pitchFamily="65" charset="-120"/>
                <a:ea typeface="標楷體" panose="03000509000000000000" pitchFamily="65" charset="-120"/>
                <a:cs typeface="Century Gothic"/>
                <a:sym typeface="Century Gothic"/>
              </a:rPr>
              <a:t>法文</a:t>
            </a:r>
            <a:endParaRPr sz="2800" b="1" dirty="0">
              <a:solidFill>
                <a:srgbClr val="0000FF"/>
              </a:solidFill>
              <a:latin typeface="標楷體" panose="03000509000000000000" pitchFamily="65" charset="-120"/>
              <a:ea typeface="標楷體" panose="03000509000000000000" pitchFamily="65" charset="-120"/>
              <a:cs typeface="Century Gothic"/>
              <a:sym typeface="Century Gothic"/>
            </a:endParaRPr>
          </a:p>
        </p:txBody>
      </p:sp>
      <p:sp>
        <p:nvSpPr>
          <p:cNvPr id="213" name="Google Shape;213;p13"/>
          <p:cNvSpPr txBox="1"/>
          <p:nvPr/>
        </p:nvSpPr>
        <p:spPr>
          <a:xfrm>
            <a:off x="6380163" y="2087563"/>
            <a:ext cx="2611437"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dirty="0" err="1">
                <a:solidFill>
                  <a:schemeClr val="dk1"/>
                </a:solidFill>
                <a:latin typeface="標楷體" panose="03000509000000000000" pitchFamily="65" charset="-120"/>
                <a:ea typeface="標楷體" panose="03000509000000000000" pitchFamily="65" charset="-120"/>
                <a:cs typeface="Century Gothic"/>
                <a:sym typeface="Century Gothic"/>
              </a:rPr>
              <a:t>組別三</a:t>
            </a:r>
            <a:endParaRPr sz="2800" b="1" u="sng" dirty="0">
              <a:solidFill>
                <a:schemeClr val="dk1"/>
              </a:solidFill>
              <a:latin typeface="標楷體" panose="03000509000000000000" pitchFamily="65" charset="-120"/>
              <a:ea typeface="標楷體" panose="03000509000000000000" pitchFamily="65" charset="-120"/>
              <a:cs typeface="Century Gothic"/>
              <a:sym typeface="Century Gothic"/>
            </a:endParaRPr>
          </a:p>
          <a:p>
            <a:pPr marL="0" marR="0" lvl="0" indent="0" algn="ctr" rtl="0">
              <a:spcBef>
                <a:spcPts val="0"/>
              </a:spcBef>
              <a:spcAft>
                <a:spcPts val="0"/>
              </a:spcAft>
              <a:buNone/>
            </a:pPr>
            <a:r>
              <a:rPr lang="en-US" sz="2800" b="1" dirty="0" err="1">
                <a:solidFill>
                  <a:srgbClr val="FF0000"/>
                </a:solidFill>
                <a:latin typeface="標楷體" panose="03000509000000000000" pitchFamily="65" charset="-120"/>
                <a:ea typeface="標楷體" panose="03000509000000000000" pitchFamily="65" charset="-120"/>
                <a:cs typeface="Century Gothic"/>
                <a:sym typeface="Century Gothic"/>
              </a:rPr>
              <a:t>地理</a:t>
            </a:r>
            <a:r>
              <a:rPr lang="en-US" sz="2800" b="1" dirty="0">
                <a:solidFill>
                  <a:srgbClr val="FF0000"/>
                </a:solidFill>
                <a:latin typeface="標楷體" panose="03000509000000000000" pitchFamily="65" charset="-120"/>
                <a:ea typeface="標楷體" panose="03000509000000000000" pitchFamily="65" charset="-120"/>
                <a:cs typeface="Century Gothic"/>
                <a:sym typeface="Century Gothic"/>
              </a:rPr>
              <a:t>, </a:t>
            </a:r>
            <a:endParaRPr dirty="0">
              <a:latin typeface="標楷體" panose="03000509000000000000" pitchFamily="65" charset="-120"/>
              <a:ea typeface="標楷體" panose="03000509000000000000" pitchFamily="65" charset="-120"/>
            </a:endParaRPr>
          </a:p>
          <a:p>
            <a:pPr marL="0" marR="0" lvl="0" indent="0" algn="ctr" rtl="0">
              <a:spcBef>
                <a:spcPts val="0"/>
              </a:spcBef>
              <a:spcAft>
                <a:spcPts val="0"/>
              </a:spcAft>
              <a:buNone/>
            </a:pPr>
            <a:r>
              <a:rPr lang="en-US" sz="2800" b="1" dirty="0" err="1">
                <a:solidFill>
                  <a:srgbClr val="42558C"/>
                </a:solidFill>
                <a:latin typeface="標楷體" panose="03000509000000000000" pitchFamily="65" charset="-120"/>
                <a:ea typeface="標楷體" panose="03000509000000000000" pitchFamily="65" charset="-120"/>
                <a:cs typeface="Century Gothic"/>
                <a:sym typeface="Century Gothic"/>
              </a:rPr>
              <a:t>經濟</a:t>
            </a:r>
            <a:endParaRPr sz="2800" b="1" dirty="0">
              <a:solidFill>
                <a:srgbClr val="42558C"/>
              </a:solidFill>
              <a:latin typeface="標楷體" panose="03000509000000000000" pitchFamily="65" charset="-120"/>
              <a:ea typeface="標楷體" panose="03000509000000000000" pitchFamily="65" charset="-120"/>
              <a:cs typeface="Century Gothic"/>
              <a:sym typeface="Century Gothic"/>
            </a:endParaRPr>
          </a:p>
        </p:txBody>
      </p:sp>
      <p:sp>
        <p:nvSpPr>
          <p:cNvPr id="214" name="Google Shape;214;p13"/>
          <p:cNvSpPr txBox="1"/>
          <p:nvPr/>
        </p:nvSpPr>
        <p:spPr>
          <a:xfrm>
            <a:off x="6518275" y="4057233"/>
            <a:ext cx="2473325" cy="22467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dirty="0" err="1">
                <a:solidFill>
                  <a:schemeClr val="dk1"/>
                </a:solidFill>
                <a:latin typeface="標楷體" panose="03000509000000000000" pitchFamily="65" charset="-120"/>
                <a:ea typeface="標楷體" panose="03000509000000000000" pitchFamily="65" charset="-120"/>
                <a:cs typeface="Century Gothic"/>
                <a:sym typeface="Century Gothic"/>
              </a:rPr>
              <a:t>組別五</a:t>
            </a:r>
            <a:endParaRPr sz="2800" b="1" u="sng" dirty="0">
              <a:solidFill>
                <a:schemeClr val="dk1"/>
              </a:solidFill>
              <a:latin typeface="標楷體" panose="03000509000000000000" pitchFamily="65" charset="-120"/>
              <a:ea typeface="標楷體" panose="03000509000000000000" pitchFamily="65" charset="-120"/>
              <a:cs typeface="Century Gothic"/>
              <a:sym typeface="Century Gothic"/>
            </a:endParaRPr>
          </a:p>
          <a:p>
            <a:pPr marL="0" marR="0" lvl="0" indent="0" algn="ctr" rtl="0">
              <a:spcBef>
                <a:spcPts val="0"/>
              </a:spcBef>
              <a:spcAft>
                <a:spcPts val="0"/>
              </a:spcAft>
              <a:buNone/>
            </a:pPr>
            <a:r>
              <a:rPr lang="en-US" sz="2800" b="1" dirty="0" err="1">
                <a:solidFill>
                  <a:schemeClr val="dk1"/>
                </a:solidFill>
                <a:latin typeface="標楷體" panose="03000509000000000000" pitchFamily="65" charset="-120"/>
                <a:ea typeface="標楷體" panose="03000509000000000000" pitchFamily="65" charset="-120"/>
                <a:cs typeface="Century Gothic"/>
                <a:sym typeface="Century Gothic"/>
              </a:rPr>
              <a:t>數學</a:t>
            </a:r>
            <a:r>
              <a:rPr lang="en-US" sz="2800" b="1" dirty="0">
                <a:solidFill>
                  <a:schemeClr val="dk1"/>
                </a:solidFill>
                <a:latin typeface="標楷體" panose="03000509000000000000" pitchFamily="65" charset="-120"/>
                <a:ea typeface="標楷體" panose="03000509000000000000" pitchFamily="65" charset="-120"/>
                <a:cs typeface="Century Gothic"/>
                <a:sym typeface="Century Gothic"/>
              </a:rPr>
              <a:t>: </a:t>
            </a:r>
            <a:r>
              <a:rPr lang="en-US" sz="2800" b="1" dirty="0" err="1">
                <a:solidFill>
                  <a:schemeClr val="dk1"/>
                </a:solidFill>
                <a:latin typeface="標楷體" panose="03000509000000000000" pitchFamily="65" charset="-120"/>
                <a:ea typeface="標楷體" panose="03000509000000000000" pitchFamily="65" charset="-120"/>
                <a:cs typeface="Century Gothic"/>
                <a:sym typeface="Century Gothic"/>
              </a:rPr>
              <a:t>分析與方法</a:t>
            </a:r>
            <a:r>
              <a:rPr lang="en-US" sz="2800" b="1" dirty="0">
                <a:solidFill>
                  <a:schemeClr val="dk1"/>
                </a:solidFill>
                <a:latin typeface="標楷體" panose="03000509000000000000" pitchFamily="65" charset="-120"/>
                <a:ea typeface="標楷體" panose="03000509000000000000" pitchFamily="65" charset="-120"/>
                <a:cs typeface="Century Gothic"/>
                <a:sym typeface="Century Gothic"/>
              </a:rPr>
              <a:t> / </a:t>
            </a:r>
            <a:endParaRPr dirty="0">
              <a:latin typeface="標楷體" panose="03000509000000000000" pitchFamily="65" charset="-120"/>
              <a:ea typeface="標楷體" panose="03000509000000000000" pitchFamily="65" charset="-120"/>
            </a:endParaRPr>
          </a:p>
          <a:p>
            <a:pPr marL="0" marR="0" lvl="0" indent="0" algn="ctr" rtl="0">
              <a:spcBef>
                <a:spcPts val="0"/>
              </a:spcBef>
              <a:spcAft>
                <a:spcPts val="0"/>
              </a:spcAft>
              <a:buNone/>
            </a:pPr>
            <a:r>
              <a:rPr lang="en-US" sz="2800" b="1" dirty="0" err="1">
                <a:solidFill>
                  <a:srgbClr val="FF0000"/>
                </a:solidFill>
                <a:latin typeface="標楷體" panose="03000509000000000000" pitchFamily="65" charset="-120"/>
                <a:ea typeface="標楷體" panose="03000509000000000000" pitchFamily="65" charset="-120"/>
                <a:cs typeface="Century Gothic"/>
                <a:sym typeface="Century Gothic"/>
              </a:rPr>
              <a:t>數學</a:t>
            </a:r>
            <a:r>
              <a:rPr lang="en-US" sz="2800" b="1" dirty="0">
                <a:solidFill>
                  <a:srgbClr val="FF0000"/>
                </a:solidFill>
                <a:latin typeface="標楷體" panose="03000509000000000000" pitchFamily="65" charset="-120"/>
                <a:ea typeface="標楷體" panose="03000509000000000000" pitchFamily="65" charset="-120"/>
                <a:cs typeface="Palatino Linotype"/>
                <a:sym typeface="Palatino Linotype"/>
              </a:rPr>
              <a:t>: </a:t>
            </a:r>
            <a:r>
              <a:rPr lang="en-US" sz="2800" b="1" dirty="0" err="1">
                <a:solidFill>
                  <a:srgbClr val="FF0000"/>
                </a:solidFill>
                <a:latin typeface="標楷體" panose="03000509000000000000" pitchFamily="65" charset="-120"/>
                <a:ea typeface="標楷體" panose="03000509000000000000" pitchFamily="65" charset="-120"/>
                <a:cs typeface="Century Gothic"/>
                <a:sym typeface="Century Gothic"/>
              </a:rPr>
              <a:t>應用與理解</a:t>
            </a:r>
            <a:r>
              <a:rPr lang="en-US" sz="2800" b="1" dirty="0">
                <a:solidFill>
                  <a:srgbClr val="FF0000"/>
                </a:solidFill>
                <a:latin typeface="標楷體" panose="03000509000000000000" pitchFamily="65" charset="-120"/>
                <a:ea typeface="標楷體" panose="03000509000000000000" pitchFamily="65" charset="-120"/>
                <a:cs typeface="Century Gothic"/>
                <a:sym typeface="Century Gothic"/>
              </a:rPr>
              <a:t> </a:t>
            </a:r>
            <a:r>
              <a:rPr lang="en-US" sz="2800" b="1" i="1" dirty="0">
                <a:solidFill>
                  <a:srgbClr val="FF0000"/>
                </a:solidFill>
                <a:latin typeface="標楷體" panose="03000509000000000000" pitchFamily="65" charset="-120"/>
                <a:ea typeface="標楷體" panose="03000509000000000000" pitchFamily="65" charset="-120"/>
                <a:cs typeface="Century Gothic"/>
                <a:sym typeface="Century Gothic"/>
              </a:rPr>
              <a:t> </a:t>
            </a:r>
            <a:endParaRPr dirty="0">
              <a:latin typeface="標楷體" panose="03000509000000000000" pitchFamily="65" charset="-120"/>
              <a:ea typeface="標楷體" panose="03000509000000000000" pitchFamily="65" charset="-120"/>
            </a:endParaRPr>
          </a:p>
        </p:txBody>
      </p:sp>
      <p:sp>
        <p:nvSpPr>
          <p:cNvPr id="215" name="Google Shape;215;p13"/>
          <p:cNvSpPr txBox="1"/>
          <p:nvPr/>
        </p:nvSpPr>
        <p:spPr>
          <a:xfrm>
            <a:off x="429953" y="4233167"/>
            <a:ext cx="2002708"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dirty="0" err="1">
                <a:solidFill>
                  <a:schemeClr val="dk1"/>
                </a:solidFill>
                <a:latin typeface="標楷體" panose="03000509000000000000" pitchFamily="65" charset="-120"/>
                <a:ea typeface="標楷體" panose="03000509000000000000" pitchFamily="65" charset="-120"/>
                <a:cs typeface="Century Gothic"/>
                <a:sym typeface="Century Gothic"/>
              </a:rPr>
              <a:t>組別四</a:t>
            </a:r>
            <a:endParaRPr sz="2800" b="1" u="sng" dirty="0">
              <a:solidFill>
                <a:schemeClr val="dk1"/>
              </a:solidFill>
              <a:latin typeface="標楷體" panose="03000509000000000000" pitchFamily="65" charset="-120"/>
              <a:ea typeface="標楷體" panose="03000509000000000000" pitchFamily="65" charset="-120"/>
              <a:cs typeface="Century Gothic"/>
              <a:sym typeface="Century Gothic"/>
            </a:endParaRPr>
          </a:p>
          <a:p>
            <a:pPr marL="0" marR="0" lvl="0" indent="0" algn="ctr" rtl="0">
              <a:spcBef>
                <a:spcPts val="0"/>
              </a:spcBef>
              <a:spcAft>
                <a:spcPts val="0"/>
              </a:spcAft>
              <a:buNone/>
            </a:pPr>
            <a:r>
              <a:rPr lang="en-US" sz="2800" b="1" dirty="0" err="1">
                <a:solidFill>
                  <a:srgbClr val="00B050"/>
                </a:solidFill>
                <a:latin typeface="標楷體" panose="03000509000000000000" pitchFamily="65" charset="-120"/>
                <a:ea typeface="標楷體" panose="03000509000000000000" pitchFamily="65" charset="-120"/>
                <a:cs typeface="Century Gothic"/>
                <a:sym typeface="Century Gothic"/>
              </a:rPr>
              <a:t>物理</a:t>
            </a:r>
            <a:r>
              <a:rPr lang="en-US" sz="2800" b="1" dirty="0">
                <a:solidFill>
                  <a:srgbClr val="00B050"/>
                </a:solidFill>
                <a:latin typeface="標楷體" panose="03000509000000000000" pitchFamily="65" charset="-120"/>
                <a:ea typeface="標楷體" panose="03000509000000000000" pitchFamily="65" charset="-120"/>
                <a:cs typeface="Century Gothic"/>
                <a:sym typeface="Century Gothic"/>
              </a:rPr>
              <a:t>, </a:t>
            </a:r>
            <a:endParaRPr dirty="0">
              <a:latin typeface="標楷體" panose="03000509000000000000" pitchFamily="65" charset="-120"/>
              <a:ea typeface="標楷體" panose="03000509000000000000" pitchFamily="65" charset="-120"/>
            </a:endParaRPr>
          </a:p>
          <a:p>
            <a:pPr marL="0" marR="0" lvl="0" indent="0" algn="ctr" rtl="0">
              <a:spcBef>
                <a:spcPts val="0"/>
              </a:spcBef>
              <a:spcAft>
                <a:spcPts val="0"/>
              </a:spcAft>
              <a:buNone/>
            </a:pPr>
            <a:r>
              <a:rPr lang="en-US" sz="2800" b="1" dirty="0" err="1">
                <a:solidFill>
                  <a:srgbClr val="002060"/>
                </a:solidFill>
                <a:latin typeface="標楷體" panose="03000509000000000000" pitchFamily="65" charset="-120"/>
                <a:ea typeface="標楷體" panose="03000509000000000000" pitchFamily="65" charset="-120"/>
                <a:cs typeface="Century Gothic"/>
                <a:sym typeface="Century Gothic"/>
              </a:rPr>
              <a:t>化學</a:t>
            </a:r>
            <a:r>
              <a:rPr lang="en-US" sz="2800" b="1" dirty="0">
                <a:solidFill>
                  <a:srgbClr val="002060"/>
                </a:solidFill>
                <a:latin typeface="標楷體" panose="03000509000000000000" pitchFamily="65" charset="-120"/>
                <a:ea typeface="標楷體" panose="03000509000000000000" pitchFamily="65" charset="-120"/>
                <a:cs typeface="Century Gothic"/>
                <a:sym typeface="Century Gothic"/>
              </a:rPr>
              <a:t>, </a:t>
            </a:r>
            <a:endParaRPr dirty="0">
              <a:latin typeface="標楷體" panose="03000509000000000000" pitchFamily="65" charset="-120"/>
              <a:ea typeface="標楷體" panose="03000509000000000000" pitchFamily="65" charset="-120"/>
            </a:endParaRPr>
          </a:p>
          <a:p>
            <a:pPr marL="0" marR="0" lvl="0" indent="0" algn="ctr" rtl="0">
              <a:spcBef>
                <a:spcPts val="0"/>
              </a:spcBef>
              <a:spcAft>
                <a:spcPts val="0"/>
              </a:spcAft>
              <a:buNone/>
            </a:pPr>
            <a:r>
              <a:rPr lang="en-US" sz="2800" b="1" dirty="0" err="1">
                <a:solidFill>
                  <a:srgbClr val="0066FF"/>
                </a:solidFill>
                <a:latin typeface="標楷體" panose="03000509000000000000" pitchFamily="65" charset="-120"/>
                <a:ea typeface="標楷體" panose="03000509000000000000" pitchFamily="65" charset="-120"/>
                <a:cs typeface="Century Gothic"/>
                <a:sym typeface="Century Gothic"/>
              </a:rPr>
              <a:t>生物</a:t>
            </a:r>
            <a:endParaRPr sz="2800" b="1" dirty="0">
              <a:solidFill>
                <a:srgbClr val="0066FF"/>
              </a:solidFill>
              <a:latin typeface="標楷體" panose="03000509000000000000" pitchFamily="65" charset="-120"/>
              <a:ea typeface="標楷體" panose="03000509000000000000" pitchFamily="65" charset="-120"/>
              <a:cs typeface="Century Gothic"/>
              <a:sym typeface="Century Gothic"/>
            </a:endParaRPr>
          </a:p>
        </p:txBody>
      </p:sp>
      <p:sp>
        <p:nvSpPr>
          <p:cNvPr id="216" name="Google Shape;216;p13"/>
          <p:cNvSpPr txBox="1"/>
          <p:nvPr/>
        </p:nvSpPr>
        <p:spPr>
          <a:xfrm>
            <a:off x="3197450" y="5637114"/>
            <a:ext cx="2578100" cy="9540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dirty="0" err="1">
                <a:solidFill>
                  <a:schemeClr val="dk1"/>
                </a:solidFill>
                <a:latin typeface="標楷體" panose="03000509000000000000" pitchFamily="65" charset="-120"/>
                <a:ea typeface="標楷體" panose="03000509000000000000" pitchFamily="65" charset="-120"/>
                <a:cs typeface="Century Gothic"/>
                <a:sym typeface="Century Gothic"/>
              </a:rPr>
              <a:t>組別六</a:t>
            </a:r>
            <a:endParaRPr sz="2800" b="1" u="sng" dirty="0">
              <a:solidFill>
                <a:schemeClr val="dk1"/>
              </a:solidFill>
              <a:latin typeface="標楷體" panose="03000509000000000000" pitchFamily="65" charset="-120"/>
              <a:ea typeface="標楷體" panose="03000509000000000000" pitchFamily="65" charset="-120"/>
              <a:cs typeface="Century Gothic"/>
              <a:sym typeface="Century Gothic"/>
            </a:endParaRPr>
          </a:p>
          <a:p>
            <a:pPr marL="0" marR="0" lvl="0" indent="0" algn="ctr" rtl="0">
              <a:spcBef>
                <a:spcPts val="0"/>
              </a:spcBef>
              <a:spcAft>
                <a:spcPts val="0"/>
              </a:spcAft>
              <a:buNone/>
            </a:pPr>
            <a:r>
              <a:rPr lang="en-US" sz="2800" b="1" dirty="0" err="1">
                <a:solidFill>
                  <a:srgbClr val="932D84"/>
                </a:solidFill>
                <a:latin typeface="標楷體" panose="03000509000000000000" pitchFamily="65" charset="-120"/>
                <a:ea typeface="標楷體" panose="03000509000000000000" pitchFamily="65" charset="-120"/>
                <a:cs typeface="Century Gothic"/>
                <a:sym typeface="Century Gothic"/>
              </a:rPr>
              <a:t>視覺藝術</a:t>
            </a:r>
            <a:endParaRPr sz="2800" b="1" dirty="0">
              <a:solidFill>
                <a:srgbClr val="932D84"/>
              </a:solidFill>
              <a:latin typeface="標楷體" panose="03000509000000000000" pitchFamily="65" charset="-120"/>
              <a:ea typeface="標楷體" panose="03000509000000000000" pitchFamily="65" charset="-120"/>
              <a:cs typeface="Century Gothic"/>
              <a:sym typeface="Century Gothic"/>
            </a:endParaRPr>
          </a:p>
        </p:txBody>
      </p:sp>
      <p:sp>
        <p:nvSpPr>
          <p:cNvPr id="217" name="Google Shape;217;p13"/>
          <p:cNvSpPr txBox="1"/>
          <p:nvPr/>
        </p:nvSpPr>
        <p:spPr>
          <a:xfrm>
            <a:off x="2898991" y="2765944"/>
            <a:ext cx="3478909"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dirty="0" err="1">
                <a:solidFill>
                  <a:schemeClr val="dk1"/>
                </a:solidFill>
                <a:latin typeface="標楷體" panose="03000509000000000000" pitchFamily="65" charset="-120"/>
                <a:ea typeface="標楷體" panose="03000509000000000000" pitchFamily="65" charset="-120"/>
                <a:cs typeface="Century Gothic"/>
                <a:sym typeface="Century Gothic"/>
              </a:rPr>
              <a:t>核心課程</a:t>
            </a:r>
            <a:endParaRPr sz="2800" b="1" u="sng" dirty="0">
              <a:solidFill>
                <a:schemeClr val="dk1"/>
              </a:solidFill>
              <a:latin typeface="標楷體" panose="03000509000000000000" pitchFamily="65" charset="-120"/>
              <a:ea typeface="標楷體" panose="03000509000000000000" pitchFamily="65" charset="-120"/>
              <a:cs typeface="Century Gothic"/>
              <a:sym typeface="Century Gothic"/>
            </a:endParaRPr>
          </a:p>
          <a:p>
            <a:pPr marL="0" marR="0" lvl="0" indent="0" algn="ctr" rtl="0">
              <a:spcBef>
                <a:spcPts val="0"/>
              </a:spcBef>
              <a:spcAft>
                <a:spcPts val="0"/>
              </a:spcAft>
              <a:buNone/>
            </a:pPr>
            <a:r>
              <a:rPr lang="en-US" sz="2800" b="1" dirty="0" err="1">
                <a:solidFill>
                  <a:srgbClr val="FF0000"/>
                </a:solidFill>
                <a:latin typeface="標楷體" panose="03000509000000000000" pitchFamily="65" charset="-120"/>
                <a:ea typeface="標楷體" panose="03000509000000000000" pitchFamily="65" charset="-120"/>
                <a:cs typeface="Century Gothic"/>
                <a:sym typeface="Century Gothic"/>
              </a:rPr>
              <a:t>知識論</a:t>
            </a:r>
            <a:r>
              <a:rPr lang="en-US" sz="2800" b="1" dirty="0">
                <a:solidFill>
                  <a:srgbClr val="FF0000"/>
                </a:solidFill>
                <a:latin typeface="標楷體" panose="03000509000000000000" pitchFamily="65" charset="-120"/>
                <a:ea typeface="標楷體" panose="03000509000000000000" pitchFamily="65" charset="-120"/>
                <a:cs typeface="Century Gothic"/>
                <a:sym typeface="Century Gothic"/>
              </a:rPr>
              <a:t> </a:t>
            </a:r>
            <a:endParaRPr dirty="0">
              <a:latin typeface="標楷體" panose="03000509000000000000" pitchFamily="65" charset="-120"/>
              <a:ea typeface="標楷體" panose="03000509000000000000" pitchFamily="65" charset="-120"/>
            </a:endParaRPr>
          </a:p>
          <a:p>
            <a:pPr marL="0" marR="0" lvl="0" indent="0" algn="ctr" rtl="0">
              <a:spcBef>
                <a:spcPts val="0"/>
              </a:spcBef>
              <a:spcAft>
                <a:spcPts val="0"/>
              </a:spcAft>
              <a:buNone/>
            </a:pPr>
            <a:r>
              <a:rPr lang="en-US" sz="2800" b="1" dirty="0" err="1">
                <a:solidFill>
                  <a:srgbClr val="0070C0"/>
                </a:solidFill>
                <a:latin typeface="標楷體" panose="03000509000000000000" pitchFamily="65" charset="-120"/>
                <a:ea typeface="標楷體" panose="03000509000000000000" pitchFamily="65" charset="-120"/>
                <a:cs typeface="Century Gothic"/>
                <a:sym typeface="Century Gothic"/>
              </a:rPr>
              <a:t>拓展論文</a:t>
            </a:r>
            <a:endParaRPr sz="2800" b="1" dirty="0">
              <a:solidFill>
                <a:srgbClr val="0070C0"/>
              </a:solidFill>
              <a:latin typeface="標楷體" panose="03000509000000000000" pitchFamily="65" charset="-120"/>
              <a:ea typeface="標楷體" panose="03000509000000000000" pitchFamily="65" charset="-120"/>
              <a:cs typeface="Century Gothic"/>
              <a:sym typeface="Century Gothic"/>
            </a:endParaRPr>
          </a:p>
          <a:p>
            <a:pPr marL="0" marR="0" lvl="0" indent="0" algn="ctr" rtl="0">
              <a:spcBef>
                <a:spcPts val="0"/>
              </a:spcBef>
              <a:spcAft>
                <a:spcPts val="0"/>
              </a:spcAft>
              <a:buNone/>
            </a:pPr>
            <a:r>
              <a:rPr lang="en-US" sz="2800" b="1" dirty="0" err="1">
                <a:solidFill>
                  <a:schemeClr val="dk1"/>
                </a:solidFill>
                <a:latin typeface="標楷體" panose="03000509000000000000" pitchFamily="65" charset="-120"/>
                <a:ea typeface="標楷體" panose="03000509000000000000" pitchFamily="65" charset="-120"/>
                <a:cs typeface="Century Gothic"/>
                <a:sym typeface="Century Gothic"/>
              </a:rPr>
              <a:t>創意、活動與服務</a:t>
            </a:r>
            <a:endParaRPr sz="2800" b="1" dirty="0">
              <a:solidFill>
                <a:schemeClr val="dk1"/>
              </a:solidFill>
              <a:latin typeface="標楷體" panose="03000509000000000000" pitchFamily="65" charset="-120"/>
              <a:ea typeface="標楷體" panose="03000509000000000000" pitchFamily="65" charset="-120"/>
              <a:cs typeface="Century Gothic"/>
              <a:sym typeface="Century Gothic"/>
            </a:endParaRPr>
          </a:p>
        </p:txBody>
      </p:sp>
      <p:sp>
        <p:nvSpPr>
          <p:cNvPr id="218" name="Google Shape;218;p13"/>
          <p:cNvSpPr/>
          <p:nvPr/>
        </p:nvSpPr>
        <p:spPr>
          <a:xfrm>
            <a:off x="2941246" y="1180610"/>
            <a:ext cx="3236912" cy="973730"/>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19" name="Google Shape;219;p13"/>
          <p:cNvSpPr/>
          <p:nvPr/>
        </p:nvSpPr>
        <p:spPr>
          <a:xfrm>
            <a:off x="533400" y="1565058"/>
            <a:ext cx="2021198" cy="2281216"/>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20" name="Google Shape;220;p13"/>
          <p:cNvSpPr/>
          <p:nvPr/>
        </p:nvSpPr>
        <p:spPr>
          <a:xfrm>
            <a:off x="533400" y="4186217"/>
            <a:ext cx="1938729" cy="190978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21" name="Google Shape;221;p13"/>
          <p:cNvSpPr/>
          <p:nvPr/>
        </p:nvSpPr>
        <p:spPr>
          <a:xfrm>
            <a:off x="3622381" y="5532547"/>
            <a:ext cx="1905262" cy="1173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22" name="Google Shape;222;p13"/>
          <p:cNvSpPr/>
          <p:nvPr/>
        </p:nvSpPr>
        <p:spPr>
          <a:xfrm>
            <a:off x="6710070" y="2041645"/>
            <a:ext cx="1970476" cy="1472982"/>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23" name="Google Shape;223;p13"/>
          <p:cNvSpPr/>
          <p:nvPr/>
        </p:nvSpPr>
        <p:spPr>
          <a:xfrm>
            <a:off x="6698126" y="4012288"/>
            <a:ext cx="2141074" cy="2386131"/>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24" name="Google Shape;224;p1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25" name="Google Shape;225;p1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4"/>
          <p:cNvSpPr txBox="1"/>
          <p:nvPr/>
        </p:nvSpPr>
        <p:spPr>
          <a:xfrm>
            <a:off x="76200" y="685800"/>
            <a:ext cx="8991600" cy="609600"/>
          </a:xfrm>
          <a:prstGeom prst="rect">
            <a:avLst/>
          </a:prstGeom>
          <a:noFill/>
          <a:ln>
            <a:noFill/>
          </a:ln>
        </p:spPr>
        <p:txBody>
          <a:bodyPr spcFirstLastPara="1" wrap="square" lIns="91425" tIns="45700" rIns="91425" bIns="45700" anchor="ctr" anchorCtr="0">
            <a:noAutofit/>
          </a:bodyPr>
          <a:lstStyle/>
          <a:p>
            <a:pPr marL="0" marR="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latin typeface="Palatino Linotype"/>
                <a:ea typeface="Palatino Linotype"/>
                <a:cs typeface="Palatino Linotype"/>
                <a:sym typeface="Palatino Linotype"/>
              </a:rPr>
              <a:t>Curriculum Framework </a:t>
            </a:r>
            <a:endParaRPr dirty="0"/>
          </a:p>
          <a:p>
            <a:pPr marL="0" marR="0" lvl="0" indent="0" algn="ctr" rtl="0">
              <a:lnSpc>
                <a:spcPct val="145000"/>
              </a:lnSpc>
              <a:spcBef>
                <a:spcPts val="0"/>
              </a:spcBef>
              <a:spcAft>
                <a:spcPts val="0"/>
              </a:spcAft>
              <a:buClr>
                <a:srgbClr val="0070C0"/>
              </a:buClr>
              <a:buSzPts val="4000"/>
              <a:buFont typeface="Palatino Linotype"/>
              <a:buNone/>
            </a:pPr>
            <a:r>
              <a:rPr lang="en-US" sz="4000" b="1" dirty="0" err="1">
                <a:solidFill>
                  <a:srgbClr val="0070C0"/>
                </a:solidFill>
                <a:latin typeface="標楷體" panose="03000509000000000000" pitchFamily="65" charset="-120"/>
                <a:ea typeface="標楷體" panose="03000509000000000000" pitchFamily="65" charset="-120"/>
                <a:cs typeface="Palatino Linotype"/>
                <a:sym typeface="Palatino Linotype"/>
              </a:rPr>
              <a:t>課程架構</a:t>
            </a:r>
            <a:endParaRPr sz="4000" b="1" dirty="0">
              <a:solidFill>
                <a:srgbClr val="0070C0"/>
              </a:solidFill>
              <a:latin typeface="標楷體" panose="03000509000000000000" pitchFamily="65" charset="-120"/>
              <a:ea typeface="標楷體" panose="03000509000000000000" pitchFamily="65" charset="-120"/>
              <a:cs typeface="Palatino Linotype"/>
              <a:sym typeface="Palatino Linotype"/>
            </a:endParaRPr>
          </a:p>
        </p:txBody>
      </p:sp>
      <p:sp>
        <p:nvSpPr>
          <p:cNvPr id="231" name="Google Shape;231;p14"/>
          <p:cNvSpPr txBox="1"/>
          <p:nvPr/>
        </p:nvSpPr>
        <p:spPr>
          <a:xfrm>
            <a:off x="469900" y="1981200"/>
            <a:ext cx="8204200" cy="3665951"/>
          </a:xfrm>
          <a:prstGeom prst="rect">
            <a:avLst/>
          </a:prstGeom>
          <a:noFill/>
          <a:ln>
            <a:noFill/>
          </a:ln>
        </p:spPr>
        <p:txBody>
          <a:bodyPr spcFirstLastPara="1" wrap="square" lIns="91425" tIns="45700" rIns="91425" bIns="45700" anchor="t" anchorCtr="0">
            <a:normAutofit fontScale="85000" lnSpcReduction="10000"/>
          </a:bodyPr>
          <a:lstStyle/>
          <a:p>
            <a:pPr marL="274320" marR="0" lvl="0" indent="-274320" algn="l" rtl="0">
              <a:lnSpc>
                <a:spcPct val="110000"/>
              </a:lnSpc>
              <a:spcBef>
                <a:spcPts val="0"/>
              </a:spcBef>
              <a:spcAft>
                <a:spcPts val="0"/>
              </a:spcAft>
              <a:buClr>
                <a:schemeClr val="accent1"/>
              </a:buClr>
              <a:buSzPct val="100000"/>
              <a:buFont typeface="Noto Sans Symbols"/>
              <a:buChar char="*"/>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One subject from each group </a:t>
            </a:r>
            <a:r>
              <a:rPr lang="en-US" sz="35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每個組別選一科</a:t>
            </a:r>
            <a:endParaRPr sz="3500" b="1" dirty="0">
              <a:solidFill>
                <a:schemeClr val="dk1"/>
              </a:solidFill>
              <a:latin typeface="Palatino Linotype" panose="02040502050505030304" pitchFamily="18" charset="0"/>
              <a:ea typeface="標楷體" panose="03000509000000000000" pitchFamily="65" charset="-120"/>
              <a:cs typeface="Palatino Linotype"/>
              <a:sym typeface="Century Gothic"/>
            </a:endParaRPr>
          </a:p>
          <a:p>
            <a:pPr marL="274320" marR="0" lvl="0" indent="-274320" algn="l" rtl="0">
              <a:lnSpc>
                <a:spcPct val="110000"/>
              </a:lnSpc>
              <a:spcBef>
                <a:spcPts val="544"/>
              </a:spcBef>
              <a:spcAft>
                <a:spcPts val="0"/>
              </a:spcAft>
              <a:buClr>
                <a:schemeClr val="accent1"/>
              </a:buClr>
              <a:buSzPct val="100000"/>
              <a:buFont typeface="Noto Sans Symbols"/>
              <a:buChar char="*"/>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Exception </a:t>
            </a:r>
            <a:r>
              <a:rPr lang="en-US" sz="35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例外</a:t>
            </a: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a:t>
            </a:r>
            <a:endParaRPr dirty="0">
              <a:latin typeface="Palatino Linotype" panose="02040502050505030304" pitchFamily="18" charset="0"/>
              <a:ea typeface="標楷體" panose="03000509000000000000" pitchFamily="65" charset="-120"/>
            </a:endParaRPr>
          </a:p>
          <a:p>
            <a:pPr marL="0" marR="0" lvl="0" indent="0" algn="l" rtl="0">
              <a:lnSpc>
                <a:spcPct val="110000"/>
              </a:lnSpc>
              <a:spcBef>
                <a:spcPts val="544"/>
              </a:spcBef>
              <a:spcAft>
                <a:spcPts val="0"/>
              </a:spcAft>
              <a:buClr>
                <a:schemeClr val="accent1"/>
              </a:buClr>
              <a:buSzPct val="100000"/>
              <a:buFont typeface="Noto Sans Symbols"/>
              <a:buNone/>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1) Replace VA (</a:t>
            </a:r>
            <a:r>
              <a:rPr lang="en-US" sz="32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Gp</a:t>
            </a: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6) with a </a:t>
            </a:r>
            <a:r>
              <a:rPr lang="en-US" sz="32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Gp</a:t>
            </a: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3 or </a:t>
            </a:r>
            <a:r>
              <a:rPr lang="en-US" sz="32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Gp</a:t>
            </a: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4 subject</a:t>
            </a:r>
            <a:endParaRPr dirty="0">
              <a:latin typeface="Palatino Linotype" panose="02040502050505030304" pitchFamily="18" charset="0"/>
              <a:ea typeface="標楷體" panose="03000509000000000000" pitchFamily="65" charset="-120"/>
            </a:endParaRPr>
          </a:p>
          <a:p>
            <a:pPr marL="0" indent="0">
              <a:buClr>
                <a:schemeClr val="accent1"/>
              </a:buClr>
              <a:buSzPct val="100000"/>
              <a:buFont typeface="Arial"/>
              <a:buNone/>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sz="35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從組別三或組別四再選一科代替視覺藝術</a:t>
            </a:r>
            <a:endParaRPr sz="3500" b="1" dirty="0">
              <a:solidFill>
                <a:schemeClr val="dk1"/>
              </a:solidFill>
              <a:latin typeface="Palatino Linotype" panose="02040502050505030304" pitchFamily="18" charset="0"/>
              <a:ea typeface="標楷體" panose="03000509000000000000" pitchFamily="65" charset="-120"/>
              <a:cs typeface="Palatino Linotype"/>
              <a:sym typeface="Century Gothic"/>
            </a:endParaRPr>
          </a:p>
          <a:p>
            <a:pPr marL="0" marR="0" lvl="0" indent="0" algn="l" rtl="0">
              <a:lnSpc>
                <a:spcPct val="110000"/>
              </a:lnSpc>
              <a:spcBef>
                <a:spcPts val="544"/>
              </a:spcBef>
              <a:spcAft>
                <a:spcPts val="0"/>
              </a:spcAft>
              <a:buClr>
                <a:schemeClr val="accent1"/>
              </a:buClr>
              <a:buSzPct val="100000"/>
              <a:buFont typeface="Noto Sans Symbols"/>
              <a:buNone/>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2) Replace </a:t>
            </a:r>
            <a:r>
              <a:rPr lang="en-US" sz="32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Gp</a:t>
            </a: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2 language with another </a:t>
            </a:r>
            <a:r>
              <a:rPr lang="en-US" sz="32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Gp</a:t>
            </a: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1 </a:t>
            </a:r>
            <a:endParaRPr dirty="0">
              <a:latin typeface="Palatino Linotype" panose="02040502050505030304" pitchFamily="18" charset="0"/>
              <a:ea typeface="標楷體" panose="03000509000000000000" pitchFamily="65" charset="-120"/>
            </a:endParaRPr>
          </a:p>
          <a:p>
            <a:pPr marL="0" marR="0" lvl="0" indent="0" algn="l" rtl="0">
              <a:lnSpc>
                <a:spcPct val="110000"/>
              </a:lnSpc>
              <a:spcBef>
                <a:spcPts val="544"/>
              </a:spcBef>
              <a:spcAft>
                <a:spcPts val="0"/>
              </a:spcAft>
              <a:buClr>
                <a:schemeClr val="accent1"/>
              </a:buClr>
              <a:buSzPct val="100000"/>
              <a:buFont typeface="Noto Sans Symbols"/>
              <a:buNone/>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language</a:t>
            </a:r>
            <a:endParaRPr dirty="0">
              <a:latin typeface="Palatino Linotype" panose="02040502050505030304" pitchFamily="18" charset="0"/>
              <a:ea typeface="標楷體" panose="03000509000000000000" pitchFamily="65" charset="-120"/>
            </a:endParaRPr>
          </a:p>
          <a:p>
            <a:pPr lvl="0">
              <a:buClr>
                <a:schemeClr val="accent1"/>
              </a:buClr>
              <a:buSzPct val="100000"/>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sz="35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以另一組別一語言代替組別二語言</a:t>
            </a:r>
            <a:endParaRPr sz="3500" b="1" dirty="0">
              <a:solidFill>
                <a:schemeClr val="dk1"/>
              </a:solidFill>
              <a:latin typeface="Palatino Linotype" panose="02040502050505030304" pitchFamily="18" charset="0"/>
              <a:ea typeface="標楷體" panose="03000509000000000000" pitchFamily="65" charset="-120"/>
              <a:cs typeface="Palatino Linotype"/>
              <a:sym typeface="Century Gothic"/>
            </a:endParaRPr>
          </a:p>
        </p:txBody>
      </p:sp>
      <p:sp>
        <p:nvSpPr>
          <p:cNvPr id="232" name="Google Shape;232;p14"/>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33" name="Google Shape;233;p1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5"/>
          <p:cNvSpPr txBox="1"/>
          <p:nvPr/>
        </p:nvSpPr>
        <p:spPr>
          <a:xfrm>
            <a:off x="76200" y="580758"/>
            <a:ext cx="8991600" cy="609600"/>
          </a:xfrm>
          <a:prstGeom prst="rect">
            <a:avLst/>
          </a:prstGeom>
          <a:noFill/>
          <a:ln>
            <a:noFill/>
          </a:ln>
        </p:spPr>
        <p:txBody>
          <a:bodyPr spcFirstLastPara="1" wrap="square" lIns="91425" tIns="45700" rIns="91425" bIns="45700" anchor="ctr" anchorCtr="0">
            <a:noAutofit/>
          </a:bodyPr>
          <a:lstStyle/>
          <a:p>
            <a:pPr marL="0" marR="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latin typeface="Palatino Linotype"/>
                <a:ea typeface="Palatino Linotype"/>
                <a:cs typeface="Palatino Linotype"/>
                <a:sym typeface="Palatino Linotype"/>
              </a:rPr>
              <a:t>Curriculum Framework </a:t>
            </a:r>
            <a:endParaRPr dirty="0"/>
          </a:p>
          <a:p>
            <a:pPr marL="0" marR="0" lvl="0" indent="0" algn="ctr" rtl="0">
              <a:lnSpc>
                <a:spcPct val="145000"/>
              </a:lnSpc>
              <a:spcBef>
                <a:spcPts val="0"/>
              </a:spcBef>
              <a:spcAft>
                <a:spcPts val="0"/>
              </a:spcAft>
              <a:buClr>
                <a:srgbClr val="0070C0"/>
              </a:buClr>
              <a:buSzPts val="4000"/>
              <a:buFont typeface="Palatino Linotype"/>
              <a:buNone/>
            </a:pPr>
            <a:r>
              <a:rPr lang="en-US" sz="4000" b="1" dirty="0" err="1">
                <a:solidFill>
                  <a:srgbClr val="0070C0"/>
                </a:solidFill>
                <a:latin typeface="標楷體" panose="03000509000000000000" pitchFamily="65" charset="-120"/>
                <a:ea typeface="標楷體" panose="03000509000000000000" pitchFamily="65" charset="-120"/>
                <a:cs typeface="Palatino Linotype"/>
                <a:sym typeface="Palatino Linotype"/>
              </a:rPr>
              <a:t>課程架構</a:t>
            </a:r>
            <a:endParaRPr sz="4000" b="1" dirty="0">
              <a:solidFill>
                <a:srgbClr val="0070C0"/>
              </a:solidFill>
              <a:latin typeface="標楷體" panose="03000509000000000000" pitchFamily="65" charset="-120"/>
              <a:ea typeface="標楷體" panose="03000509000000000000" pitchFamily="65" charset="-120"/>
              <a:cs typeface="Palatino Linotype"/>
              <a:sym typeface="Palatino Linotype"/>
            </a:endParaRPr>
          </a:p>
        </p:txBody>
      </p:sp>
      <p:sp>
        <p:nvSpPr>
          <p:cNvPr id="239" name="Google Shape;239;p15"/>
          <p:cNvSpPr txBox="1"/>
          <p:nvPr/>
        </p:nvSpPr>
        <p:spPr>
          <a:xfrm>
            <a:off x="381000" y="2057400"/>
            <a:ext cx="8686800" cy="3132551"/>
          </a:xfrm>
          <a:prstGeom prst="rect">
            <a:avLst/>
          </a:prstGeom>
          <a:noFill/>
          <a:ln>
            <a:noFill/>
          </a:ln>
        </p:spPr>
        <p:txBody>
          <a:bodyPr spcFirstLastPara="1" wrap="square" lIns="91425" tIns="45700" rIns="91425" bIns="45700" anchor="t" anchorCtr="0">
            <a:normAutofit fontScale="92500" lnSpcReduction="20000"/>
          </a:bodyPr>
          <a:lstStyle/>
          <a:p>
            <a:pPr marL="274320" marR="0" lvl="0" indent="-274320" algn="l" rtl="0">
              <a:lnSpc>
                <a:spcPct val="110000"/>
              </a:lnSpc>
              <a:spcBef>
                <a:spcPts val="0"/>
              </a:spcBef>
              <a:spcAft>
                <a:spcPts val="0"/>
              </a:spcAft>
              <a:buClr>
                <a:schemeClr val="accent1"/>
              </a:buClr>
              <a:buSzPct val="100000"/>
              <a:buFont typeface="Noto Sans Symbols"/>
              <a:buChar char="*"/>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6 subjects : 3 Higher Level (HL) and 3 Standard Level (SL)</a:t>
            </a:r>
            <a:b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b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6 </a:t>
            </a:r>
            <a:r>
              <a:rPr lang="en-US" sz="32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個科目</a:t>
            </a: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3個高級課程(HL)及3個普通課程(SL)</a:t>
            </a:r>
            <a:endParaRPr b="1" dirty="0">
              <a:latin typeface="Palatino Linotype" panose="02040502050505030304" pitchFamily="18" charset="0"/>
              <a:ea typeface="標楷體" panose="03000509000000000000" pitchFamily="65" charset="-120"/>
            </a:endParaRPr>
          </a:p>
          <a:p>
            <a:pPr marL="0" marR="0" lvl="0" indent="0" algn="l" rtl="0">
              <a:lnSpc>
                <a:spcPct val="110000"/>
              </a:lnSpc>
              <a:spcBef>
                <a:spcPts val="444"/>
              </a:spcBef>
              <a:spcAft>
                <a:spcPts val="0"/>
              </a:spcAft>
              <a:buClr>
                <a:schemeClr val="accent1"/>
              </a:buClr>
              <a:buSzPct val="100000"/>
              <a:buFont typeface="Noto Sans Symbols"/>
              <a:buNone/>
            </a:pPr>
            <a:endParaRPr sz="24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274320" marR="0" lvl="0" indent="-274320" algn="l" rtl="0">
              <a:lnSpc>
                <a:spcPct val="110000"/>
              </a:lnSpc>
              <a:spcBef>
                <a:spcPts val="592"/>
              </a:spcBef>
              <a:spcAft>
                <a:spcPts val="0"/>
              </a:spcAft>
              <a:buClr>
                <a:schemeClr val="accent1"/>
              </a:buClr>
              <a:buSzPct val="100000"/>
              <a:buFont typeface="Noto Sans Symbols"/>
              <a:buChar char="*"/>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HL: more curriculum time, greater coverage, more demanding in assessment requirement</a:t>
            </a:r>
            <a:endParaRPr dirty="0">
              <a:latin typeface="Palatino Linotype" panose="02040502050505030304" pitchFamily="18" charset="0"/>
              <a:ea typeface="標楷體" panose="03000509000000000000" pitchFamily="65" charset="-120"/>
            </a:endParaRPr>
          </a:p>
          <a:p>
            <a:pPr marL="274320" indent="-274320">
              <a:lnSpc>
                <a:spcPct val="110000"/>
              </a:lnSpc>
              <a:buClr>
                <a:schemeClr val="accent1"/>
              </a:buClr>
              <a:buSzPct val="100000"/>
              <a:buFont typeface="Noto Sans Symbols"/>
              <a:buChar char="*"/>
            </a:pPr>
            <a:r>
              <a:rPr lang="en-US" sz="32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高級課程</a:t>
            </a: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sz="32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課時較長、範圍較闊、評核要求較高</a:t>
            </a:r>
            <a:endParaRPr sz="3200" b="1" dirty="0">
              <a:solidFill>
                <a:schemeClr val="dk1"/>
              </a:solidFill>
              <a:latin typeface="Palatino Linotype" panose="02040502050505030304" pitchFamily="18" charset="0"/>
              <a:ea typeface="標楷體" panose="03000509000000000000" pitchFamily="65" charset="-120"/>
              <a:cs typeface="Palatino Linotype"/>
              <a:sym typeface="Century Gothic"/>
            </a:endParaRPr>
          </a:p>
          <a:p>
            <a:pPr marL="0" marR="0" lvl="0" indent="0" algn="l" rtl="0">
              <a:lnSpc>
                <a:spcPct val="110000"/>
              </a:lnSpc>
              <a:spcBef>
                <a:spcPts val="592"/>
              </a:spcBef>
              <a:spcAft>
                <a:spcPts val="0"/>
              </a:spcAft>
              <a:buClr>
                <a:schemeClr val="accent1"/>
              </a:buClr>
              <a:buSzPct val="100000"/>
              <a:buFont typeface="Noto Sans Symbols"/>
              <a:buNone/>
            </a:pPr>
            <a:endParaRPr sz="3200" b="1" dirty="0">
              <a:solidFill>
                <a:schemeClr val="dk1"/>
              </a:solidFill>
              <a:latin typeface="Palatino Linotype"/>
              <a:ea typeface="Palatino Linotype"/>
              <a:cs typeface="Palatino Linotype"/>
              <a:sym typeface="Palatino Linotype"/>
            </a:endParaRPr>
          </a:p>
        </p:txBody>
      </p:sp>
      <p:sp>
        <p:nvSpPr>
          <p:cNvPr id="240" name="Google Shape;240;p15"/>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41" name="Google Shape;241;p15"/>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6"/>
          <p:cNvSpPr txBox="1">
            <a:spLocks noGrp="1"/>
          </p:cNvSpPr>
          <p:nvPr>
            <p:ph type="title"/>
          </p:nvPr>
        </p:nvSpPr>
        <p:spPr>
          <a:xfrm>
            <a:off x="457200" y="0"/>
            <a:ext cx="8229600" cy="1132955"/>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Subject Streams in 24/25  </a:t>
            </a:r>
            <a:endParaRPr dirty="0"/>
          </a:p>
        </p:txBody>
      </p:sp>
      <p:graphicFrame>
        <p:nvGraphicFramePr>
          <p:cNvPr id="247" name="Google Shape;247;p16"/>
          <p:cNvGraphicFramePr/>
          <p:nvPr>
            <p:extLst>
              <p:ext uri="{D42A27DB-BD31-4B8C-83A1-F6EECF244321}">
                <p14:modId xmlns:p14="http://schemas.microsoft.com/office/powerpoint/2010/main" val="1572119676"/>
              </p:ext>
            </p:extLst>
          </p:nvPr>
        </p:nvGraphicFramePr>
        <p:xfrm>
          <a:off x="464645" y="1300901"/>
          <a:ext cx="8526950" cy="4476250"/>
        </p:xfrm>
        <a:graphic>
          <a:graphicData uri="http://schemas.openxmlformats.org/drawingml/2006/table">
            <a:tbl>
              <a:tblPr>
                <a:noFill/>
                <a:tableStyleId>{55C71ADA-0B2B-4BEA-98B0-6B8571A42486}</a:tableStyleId>
              </a:tblPr>
              <a:tblGrid>
                <a:gridCol w="136415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909900">
                <a:tc>
                  <a:txBody>
                    <a:bodyPr/>
                    <a:lstStyle/>
                    <a:p>
                      <a:pPr marL="0" marR="0" lvl="0" indent="0" algn="l" rtl="0">
                        <a:spcBef>
                          <a:spcPts val="0"/>
                        </a:spcBef>
                        <a:spcAft>
                          <a:spcPts val="0"/>
                        </a:spcAft>
                        <a:buNone/>
                      </a:pPr>
                      <a:endParaRPr sz="1400" b="1" i="0" u="none" strike="noStrike" cap="none">
                        <a:solidFill>
                          <a:srgbClr val="000000"/>
                        </a:solidFill>
                        <a:latin typeface="Calibri"/>
                        <a:ea typeface="Calibri"/>
                        <a:cs typeface="Calibri"/>
                        <a:sym typeface="Calibri"/>
                      </a:endParaRPr>
                    </a:p>
                  </a:txBody>
                  <a:tcPr marL="9000" marR="9000" marT="9525" marB="0" anchor="ctr">
                    <a:solidFill>
                      <a:schemeClr val="tx2"/>
                    </a:solidFill>
                  </a:tcPr>
                </a:tc>
                <a:tc>
                  <a:txBody>
                    <a:bodyPr/>
                    <a:lstStyle/>
                    <a:p>
                      <a:pPr marL="0" marR="0" lvl="0" indent="0" algn="ctr" rtl="0">
                        <a:spcBef>
                          <a:spcPts val="0"/>
                        </a:spcBef>
                        <a:spcAft>
                          <a:spcPts val="0"/>
                        </a:spcAft>
                        <a:buNone/>
                      </a:pPr>
                      <a:r>
                        <a:rPr lang="en-US" sz="2000" b="1" u="sng" strike="noStrike" cap="none">
                          <a:solidFill>
                            <a:srgbClr val="FF0000"/>
                          </a:solidFill>
                        </a:rPr>
                        <a:t>Science</a:t>
                      </a:r>
                      <a:endParaRPr sz="2000" b="1" i="0" u="sng" strike="noStrike" cap="none">
                        <a:solidFill>
                          <a:srgbClr val="FF0000"/>
                        </a:solidFill>
                        <a:latin typeface="Calibri"/>
                        <a:ea typeface="Calibri"/>
                        <a:cs typeface="Calibri"/>
                        <a:sym typeface="Calibri"/>
                      </a:endParaRPr>
                    </a:p>
                  </a:txBody>
                  <a:tcPr marL="9000" marR="9000" marT="9525" marB="0" anchor="ctr">
                    <a:solidFill>
                      <a:schemeClr val="tx2"/>
                    </a:solidFill>
                  </a:tcPr>
                </a:tc>
                <a:tc>
                  <a:txBody>
                    <a:bodyPr/>
                    <a:lstStyle/>
                    <a:p>
                      <a:pPr marL="0" marR="0" lvl="0" indent="0" algn="ctr" rtl="0">
                        <a:spcBef>
                          <a:spcPts val="0"/>
                        </a:spcBef>
                        <a:spcAft>
                          <a:spcPts val="0"/>
                        </a:spcAft>
                        <a:buNone/>
                      </a:pPr>
                      <a:r>
                        <a:rPr lang="en-US" sz="2000" b="1" u="sng" strike="noStrike" cap="none">
                          <a:solidFill>
                            <a:srgbClr val="FF0000"/>
                          </a:solidFill>
                        </a:rPr>
                        <a:t>Engineering</a:t>
                      </a:r>
                      <a:endParaRPr sz="2000" b="1" i="0" u="sng" strike="noStrike" cap="none">
                        <a:solidFill>
                          <a:srgbClr val="FF0000"/>
                        </a:solidFill>
                        <a:latin typeface="Calibri"/>
                        <a:ea typeface="Calibri"/>
                        <a:cs typeface="Calibri"/>
                        <a:sym typeface="Calibri"/>
                      </a:endParaRPr>
                    </a:p>
                  </a:txBody>
                  <a:tcPr marL="9000" marR="9000" marT="9525" marB="0" anchor="ctr">
                    <a:solidFill>
                      <a:schemeClr val="tx2"/>
                    </a:solidFill>
                  </a:tcPr>
                </a:tc>
                <a:tc>
                  <a:txBody>
                    <a:bodyPr/>
                    <a:lstStyle/>
                    <a:p>
                      <a:pPr marL="0" marR="0" lvl="0" indent="0" algn="ctr" rtl="0">
                        <a:spcBef>
                          <a:spcPts val="0"/>
                        </a:spcBef>
                        <a:spcAft>
                          <a:spcPts val="0"/>
                        </a:spcAft>
                        <a:buNone/>
                      </a:pPr>
                      <a:r>
                        <a:rPr lang="en-US" sz="2000" b="1" u="sng" strike="noStrike" cap="none">
                          <a:solidFill>
                            <a:srgbClr val="FF0000"/>
                          </a:solidFill>
                        </a:rPr>
                        <a:t>Arts </a:t>
                      </a:r>
                      <a:endParaRPr sz="2000" b="1" i="0" u="sng" strike="noStrike" cap="none">
                        <a:solidFill>
                          <a:srgbClr val="FF0000"/>
                        </a:solidFill>
                        <a:latin typeface="Calibri"/>
                        <a:ea typeface="Calibri"/>
                        <a:cs typeface="Calibri"/>
                        <a:sym typeface="Calibri"/>
                      </a:endParaRPr>
                    </a:p>
                  </a:txBody>
                  <a:tcPr marL="9000" marR="9000" marT="9525" marB="0" anchor="ctr">
                    <a:solidFill>
                      <a:schemeClr val="tx2"/>
                    </a:solidFill>
                  </a:tcPr>
                </a:tc>
                <a:tc>
                  <a:txBody>
                    <a:bodyPr/>
                    <a:lstStyle/>
                    <a:p>
                      <a:pPr marL="0" marR="0" lvl="0" indent="0" algn="ctr" rtl="0">
                        <a:spcBef>
                          <a:spcPts val="0"/>
                        </a:spcBef>
                        <a:spcAft>
                          <a:spcPts val="0"/>
                        </a:spcAft>
                        <a:buNone/>
                      </a:pPr>
                      <a:r>
                        <a:rPr lang="en-US" sz="2000" b="1" u="sng" strike="noStrike" cap="none" dirty="0">
                          <a:solidFill>
                            <a:srgbClr val="FF0000"/>
                          </a:solidFill>
                        </a:rPr>
                        <a:t>Business /</a:t>
                      </a:r>
                      <a:br>
                        <a:rPr lang="en-US" sz="2000" b="1" u="sng" strike="noStrike" cap="none" dirty="0">
                          <a:solidFill>
                            <a:srgbClr val="FF0000"/>
                          </a:solidFill>
                        </a:rPr>
                      </a:br>
                      <a:r>
                        <a:rPr lang="en-US" sz="2000" b="1" u="sng" strike="noStrike" cap="none" dirty="0">
                          <a:solidFill>
                            <a:srgbClr val="FF0000"/>
                          </a:solidFill>
                        </a:rPr>
                        <a:t> Social Science </a:t>
                      </a:r>
                      <a:endParaRPr sz="2000" b="1" i="0" u="sng" strike="noStrike" cap="none" dirty="0">
                        <a:solidFill>
                          <a:srgbClr val="FF0000"/>
                        </a:solidFill>
                        <a:latin typeface="Calibri"/>
                        <a:ea typeface="Calibri"/>
                        <a:cs typeface="Calibri"/>
                        <a:sym typeface="Calibri"/>
                      </a:endParaRPr>
                    </a:p>
                  </a:txBody>
                  <a:tcPr marL="9000" marR="9000" marT="9525" marB="0" anchor="ctr">
                    <a:solidFill>
                      <a:schemeClr val="tx2"/>
                    </a:solidFill>
                  </a:tcPr>
                </a:tc>
                <a:extLst>
                  <a:ext uri="{0D108BD9-81ED-4DB2-BD59-A6C34878D82A}">
                    <a16:rowId xmlns:a16="http://schemas.microsoft.com/office/drawing/2014/main" val="10000"/>
                  </a:ext>
                </a:extLst>
              </a:tr>
              <a:tr h="588175">
                <a:tc rowSpan="3">
                  <a:txBody>
                    <a:bodyPr/>
                    <a:lstStyle/>
                    <a:p>
                      <a:pPr marL="0" marR="0" lvl="0" indent="0" algn="ctr" rtl="0">
                        <a:spcBef>
                          <a:spcPts val="0"/>
                        </a:spcBef>
                        <a:spcAft>
                          <a:spcPts val="0"/>
                        </a:spcAft>
                        <a:buNone/>
                      </a:pPr>
                      <a:r>
                        <a:rPr lang="en-US" sz="3200" b="1" u="none" strike="noStrike" cap="none" dirty="0"/>
                        <a:t>HL</a:t>
                      </a:r>
                      <a:endParaRPr sz="3200" b="1"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a:t>Econ </a:t>
                      </a:r>
                      <a:endParaRPr sz="2000" b="0"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a:t>Math</a:t>
                      </a:r>
                      <a:endParaRPr sz="2000" b="0"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a:t>Econ / Geo</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i="0" u="none" strike="noStrike" cap="none">
                          <a:solidFill>
                            <a:schemeClr val="dk1"/>
                          </a:solidFill>
                          <a:latin typeface="Palatino Linotype"/>
                          <a:ea typeface="Palatino Linotype"/>
                          <a:cs typeface="Palatino Linotype"/>
                          <a:sym typeface="Palatino Linotype"/>
                        </a:rPr>
                        <a:t>Econ</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extLst>
                  <a:ext uri="{0D108BD9-81ED-4DB2-BD59-A6C34878D82A}">
                    <a16:rowId xmlns:a16="http://schemas.microsoft.com/office/drawing/2014/main" val="10001"/>
                  </a:ext>
                </a:extLst>
              </a:tr>
              <a:tr h="588175">
                <a:tc vMerge="1">
                  <a:txBody>
                    <a:bodyPr/>
                    <a:lstStyle/>
                    <a:p>
                      <a:endParaRPr lang="en-US"/>
                    </a:p>
                  </a:txBody>
                  <a:tcPr/>
                </a:tc>
                <a:tc>
                  <a:txBody>
                    <a:bodyPr/>
                    <a:lstStyle/>
                    <a:p>
                      <a:pPr marL="0" marR="0" lvl="0" indent="0" algn="ctr" rtl="0">
                        <a:spcBef>
                          <a:spcPts val="0"/>
                        </a:spcBef>
                        <a:spcAft>
                          <a:spcPts val="0"/>
                        </a:spcAft>
                        <a:buNone/>
                      </a:pPr>
                      <a:r>
                        <a:rPr lang="en-US" sz="2000" b="0" u="none" strike="noStrike" cap="none"/>
                        <a:t>Chem </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err="1"/>
                        <a:t>Chem</a:t>
                      </a:r>
                      <a:endParaRPr sz="2000" b="0"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a:t>VA</a:t>
                      </a:r>
                      <a:endParaRPr sz="2000" b="0"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i="0" u="none" strike="noStrike" cap="none" dirty="0">
                          <a:solidFill>
                            <a:schemeClr val="dk1"/>
                          </a:solidFill>
                          <a:latin typeface="Palatino Linotype"/>
                          <a:ea typeface="Palatino Linotype"/>
                          <a:cs typeface="Palatino Linotype"/>
                          <a:sym typeface="Palatino Linotype"/>
                        </a:rPr>
                        <a:t>Geo</a:t>
                      </a:r>
                      <a:endParaRPr sz="2000" b="0"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extLst>
                  <a:ext uri="{0D108BD9-81ED-4DB2-BD59-A6C34878D82A}">
                    <a16:rowId xmlns:a16="http://schemas.microsoft.com/office/drawing/2014/main" val="10002"/>
                  </a:ext>
                </a:extLst>
              </a:tr>
              <a:tr h="617600">
                <a:tc vMerge="1">
                  <a:txBody>
                    <a:bodyPr/>
                    <a:lstStyle/>
                    <a:p>
                      <a:endParaRPr lang="en-US"/>
                    </a:p>
                  </a:txBody>
                  <a:tcPr/>
                </a:tc>
                <a:tc>
                  <a:txBody>
                    <a:bodyPr/>
                    <a:lstStyle/>
                    <a:p>
                      <a:pPr marL="0" marR="0" lvl="0" indent="0" algn="ctr" rtl="0">
                        <a:spcBef>
                          <a:spcPts val="0"/>
                        </a:spcBef>
                        <a:spcAft>
                          <a:spcPts val="0"/>
                        </a:spcAft>
                        <a:buNone/>
                      </a:pPr>
                      <a:r>
                        <a:rPr lang="en-US" sz="2000" b="0" u="none" strike="noStrike" cap="none"/>
                        <a:t>Bio / Phy</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i="0" u="none" strike="noStrike" cap="none">
                          <a:solidFill>
                            <a:schemeClr val="dk1"/>
                          </a:solidFill>
                          <a:latin typeface="Palatino Linotype"/>
                          <a:ea typeface="Palatino Linotype"/>
                          <a:cs typeface="Palatino Linotype"/>
                          <a:sym typeface="Palatino Linotype"/>
                        </a:rPr>
                        <a:t>Phy</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a:t>Bio / Phy </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a:t>Bio / </a:t>
                      </a:r>
                      <a:r>
                        <a:rPr lang="en-US" sz="2000" b="0" u="none" strike="noStrike" cap="none" dirty="0" err="1"/>
                        <a:t>Phy</a:t>
                      </a:r>
                      <a:endParaRPr sz="2000" b="0"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extLst>
                  <a:ext uri="{0D108BD9-81ED-4DB2-BD59-A6C34878D82A}">
                    <a16:rowId xmlns:a16="http://schemas.microsoft.com/office/drawing/2014/main" val="10003"/>
                  </a:ext>
                </a:extLst>
              </a:tr>
              <a:tr h="588175">
                <a:tc rowSpan="3">
                  <a:txBody>
                    <a:bodyPr/>
                    <a:lstStyle/>
                    <a:p>
                      <a:pPr marL="0" marR="0" lvl="0" indent="0" algn="ctr" rtl="0">
                        <a:spcBef>
                          <a:spcPts val="0"/>
                        </a:spcBef>
                        <a:spcAft>
                          <a:spcPts val="0"/>
                        </a:spcAft>
                        <a:buNone/>
                      </a:pPr>
                      <a:r>
                        <a:rPr lang="en-US" sz="3200" b="1" u="none" strike="noStrike" cap="none"/>
                        <a:t>SL</a:t>
                      </a:r>
                      <a:endParaRPr sz="3200" b="1"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a:t>Chi / Fr</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a:t>Chi / Fr</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a:t>Chi / Fr</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dirty="0"/>
                        <a:t>Chi / Fr</a:t>
                      </a:r>
                      <a:endParaRPr sz="2000" b="0" i="0" u="none" strike="noStrike" cap="none" dirty="0">
                        <a:solidFill>
                          <a:srgbClr val="000000"/>
                        </a:solidFill>
                        <a:latin typeface="Calibri"/>
                        <a:ea typeface="Calibri"/>
                        <a:cs typeface="Calibri"/>
                        <a:sym typeface="Calibri"/>
                      </a:endParaRPr>
                    </a:p>
                  </a:txBody>
                  <a:tcPr marL="9000" marR="9000" marT="9525" marB="0" anchor="ctr">
                    <a:solidFill>
                      <a:srgbClr val="C6D1DD"/>
                    </a:solidFill>
                  </a:tcPr>
                </a:tc>
                <a:extLst>
                  <a:ext uri="{0D108BD9-81ED-4DB2-BD59-A6C34878D82A}">
                    <a16:rowId xmlns:a16="http://schemas.microsoft.com/office/drawing/2014/main" val="10004"/>
                  </a:ext>
                </a:extLst>
              </a:tr>
              <a:tr h="588175">
                <a:tc vMerge="1">
                  <a:txBody>
                    <a:bodyPr/>
                    <a:lstStyle/>
                    <a:p>
                      <a:endParaRPr lang="en-US"/>
                    </a:p>
                  </a:txBody>
                  <a:tcPr/>
                </a:tc>
                <a:tc>
                  <a:txBody>
                    <a:bodyPr/>
                    <a:lstStyle/>
                    <a:p>
                      <a:pPr marL="0" marR="0" lvl="0" indent="0" algn="ctr" rtl="0">
                        <a:spcBef>
                          <a:spcPts val="0"/>
                        </a:spcBef>
                        <a:spcAft>
                          <a:spcPts val="0"/>
                        </a:spcAft>
                        <a:buNone/>
                      </a:pPr>
                      <a:r>
                        <a:rPr lang="en-US" sz="2000" b="0" u="none" strike="noStrike" cap="none"/>
                        <a:t>Eng</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a:t>Eng</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a:t>Eng</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a:t>Eng</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extLst>
                  <a:ext uri="{0D108BD9-81ED-4DB2-BD59-A6C34878D82A}">
                    <a16:rowId xmlns:a16="http://schemas.microsoft.com/office/drawing/2014/main" val="10005"/>
                  </a:ext>
                </a:extLst>
              </a:tr>
              <a:tr h="596050">
                <a:tc vMerge="1">
                  <a:txBody>
                    <a:bodyPr/>
                    <a:lstStyle/>
                    <a:p>
                      <a:endParaRPr lang="en-US"/>
                    </a:p>
                  </a:txBody>
                  <a:tcPr/>
                </a:tc>
                <a:tc>
                  <a:txBody>
                    <a:bodyPr/>
                    <a:lstStyle/>
                    <a:p>
                      <a:pPr marL="0" marR="0" lvl="0" indent="0" algn="ctr" rtl="0">
                        <a:spcBef>
                          <a:spcPts val="0"/>
                        </a:spcBef>
                        <a:spcAft>
                          <a:spcPts val="0"/>
                        </a:spcAft>
                        <a:buNone/>
                      </a:pPr>
                      <a:r>
                        <a:rPr lang="en-US" sz="2000" b="0" u="none" strike="noStrike" cap="none"/>
                        <a:t>Math </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a:t>Econ</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a:t>Math</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dirty="0"/>
                        <a:t>Math</a:t>
                      </a:r>
                      <a:endParaRPr sz="2000" b="0" i="0" u="none" strike="noStrike" cap="none" dirty="0">
                        <a:solidFill>
                          <a:srgbClr val="000000"/>
                        </a:solidFill>
                        <a:latin typeface="Calibri"/>
                        <a:ea typeface="Calibri"/>
                        <a:cs typeface="Calibri"/>
                        <a:sym typeface="Calibri"/>
                      </a:endParaRPr>
                    </a:p>
                  </a:txBody>
                  <a:tcPr marL="9000" marR="9000" marT="9525" marB="0" anchor="ctr">
                    <a:solidFill>
                      <a:srgbClr val="C6D1DD"/>
                    </a:solidFill>
                  </a:tcPr>
                </a:tc>
                <a:extLst>
                  <a:ext uri="{0D108BD9-81ED-4DB2-BD59-A6C34878D82A}">
                    <a16:rowId xmlns:a16="http://schemas.microsoft.com/office/drawing/2014/main" val="10006"/>
                  </a:ext>
                </a:extLst>
              </a:tr>
            </a:tbl>
          </a:graphicData>
        </a:graphic>
      </p:graphicFrame>
      <p:sp>
        <p:nvSpPr>
          <p:cNvPr id="248" name="Google Shape;248;p16"/>
          <p:cNvSpPr txBox="1"/>
          <p:nvPr/>
        </p:nvSpPr>
        <p:spPr>
          <a:xfrm>
            <a:off x="1176151" y="5777150"/>
            <a:ext cx="6791700" cy="592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Palatino Linotype"/>
                <a:ea typeface="Palatino Linotype"/>
                <a:cs typeface="Palatino Linotype"/>
                <a:sym typeface="Palatino Linotype"/>
              </a:rPr>
              <a:t>There is no distinction of Higher Level or Standard Level in the BYP. </a:t>
            </a:r>
            <a:endParaRPr/>
          </a:p>
          <a:p>
            <a:pPr marL="0" marR="0" lvl="0" indent="0" algn="ctr" rtl="0">
              <a:spcBef>
                <a:spcPts val="0"/>
              </a:spcBef>
              <a:spcAft>
                <a:spcPts val="0"/>
              </a:spcAft>
              <a:buNone/>
            </a:pPr>
            <a:r>
              <a:rPr lang="en-US" sz="1600" b="1">
                <a:solidFill>
                  <a:schemeClr val="dk1"/>
                </a:solidFill>
                <a:latin typeface="Palatino Linotype"/>
                <a:ea typeface="Palatino Linotype"/>
                <a:cs typeface="Palatino Linotype"/>
                <a:sym typeface="Palatino Linotype"/>
              </a:rPr>
              <a:t>All subjects are given roughly the same amount of curriculum time.  </a:t>
            </a:r>
            <a:endParaRPr/>
          </a:p>
        </p:txBody>
      </p:sp>
      <p:sp>
        <p:nvSpPr>
          <p:cNvPr id="249" name="Google Shape;249;p16"/>
          <p:cNvSpPr txBox="1">
            <a:spLocks noGrp="1"/>
          </p:cNvSpPr>
          <p:nvPr>
            <p:ph type="ftr" idx="11"/>
          </p:nvPr>
        </p:nvSpPr>
        <p:spPr>
          <a:xfrm>
            <a:off x="751077"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50" name="Google Shape;250;p16"/>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7"/>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latin typeface="Palatino Linotype" panose="02040502050505030304" pitchFamily="18" charset="0"/>
                <a:ea typeface="標楷體" panose="03000509000000000000" pitchFamily="65" charset="-120"/>
              </a:rPr>
              <a:t>24/25年度科目組合 </a:t>
            </a:r>
            <a:endParaRPr dirty="0">
              <a:latin typeface="Palatino Linotype" panose="02040502050505030304" pitchFamily="18" charset="0"/>
              <a:ea typeface="標楷體" panose="03000509000000000000" pitchFamily="65" charset="-120"/>
            </a:endParaRPr>
          </a:p>
        </p:txBody>
      </p:sp>
      <p:graphicFrame>
        <p:nvGraphicFramePr>
          <p:cNvPr id="256" name="Google Shape;256;p17"/>
          <p:cNvGraphicFramePr/>
          <p:nvPr>
            <p:extLst>
              <p:ext uri="{D42A27DB-BD31-4B8C-83A1-F6EECF244321}">
                <p14:modId xmlns:p14="http://schemas.microsoft.com/office/powerpoint/2010/main" val="3807837280"/>
              </p:ext>
            </p:extLst>
          </p:nvPr>
        </p:nvGraphicFramePr>
        <p:xfrm>
          <a:off x="457200" y="1447799"/>
          <a:ext cx="8229400" cy="4333900"/>
        </p:xfrm>
        <a:graphic>
          <a:graphicData uri="http://schemas.openxmlformats.org/drawingml/2006/table">
            <a:tbl>
              <a:tblPr>
                <a:noFill/>
                <a:tableStyleId>{55C71ADA-0B2B-4BEA-98B0-6B8571A42486}</a:tableStyleId>
              </a:tblPr>
              <a:tblGrid>
                <a:gridCol w="1447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828600">
                  <a:extLst>
                    <a:ext uri="{9D8B030D-6E8A-4147-A177-3AD203B41FA5}">
                      <a16:colId xmlns:a16="http://schemas.microsoft.com/office/drawing/2014/main" val="20004"/>
                    </a:ext>
                  </a:extLst>
                </a:gridCol>
              </a:tblGrid>
              <a:tr h="765150">
                <a:tc>
                  <a:txBody>
                    <a:bodyPr/>
                    <a:lstStyle/>
                    <a:p>
                      <a:pPr marL="0" marR="0" lvl="0" indent="0" algn="l" rtl="0">
                        <a:spcBef>
                          <a:spcPts val="0"/>
                        </a:spcBef>
                        <a:spcAft>
                          <a:spcPts val="0"/>
                        </a:spcAft>
                        <a:buNone/>
                      </a:pPr>
                      <a:endParaRPr sz="1400" b="1" i="0" u="none" strike="noStrike" cap="none" dirty="0">
                        <a:solidFill>
                          <a:srgbClr val="000000"/>
                        </a:solidFill>
                        <a:latin typeface="Calibri"/>
                        <a:ea typeface="Calibri"/>
                        <a:cs typeface="Calibri"/>
                        <a:sym typeface="Calibri"/>
                      </a:endParaRPr>
                    </a:p>
                  </a:txBody>
                  <a:tcPr marL="9000" marR="9000" marT="9525" marB="0" anchor="ctr">
                    <a:solidFill>
                      <a:schemeClr val="tx2"/>
                    </a:solidFill>
                  </a:tcPr>
                </a:tc>
                <a:tc>
                  <a:txBody>
                    <a:bodyPr/>
                    <a:lstStyle/>
                    <a:p>
                      <a:pPr marL="0" marR="0" lvl="0" indent="0" algn="ctr" rtl="0">
                        <a:spcBef>
                          <a:spcPts val="0"/>
                        </a:spcBef>
                        <a:spcAft>
                          <a:spcPts val="0"/>
                        </a:spcAft>
                        <a:buNone/>
                      </a:pPr>
                      <a:r>
                        <a:rPr lang="en-US" sz="2000" b="1" i="0" u="sng" strike="noStrike" cap="none" dirty="0" err="1">
                          <a:solidFill>
                            <a:srgbClr val="FF0000"/>
                          </a:solidFill>
                          <a:latin typeface="標楷體" panose="03000509000000000000" pitchFamily="65" charset="-120"/>
                          <a:ea typeface="標楷體" panose="03000509000000000000" pitchFamily="65" charset="-120"/>
                          <a:cs typeface="Calibri"/>
                          <a:sym typeface="Calibri"/>
                        </a:rPr>
                        <a:t>理科</a:t>
                      </a:r>
                      <a:endParaRPr sz="2000" b="1" i="0" u="sng" strike="noStrike" cap="none" dirty="0">
                        <a:solidFill>
                          <a:srgbClr val="FF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tx2"/>
                    </a:solidFill>
                  </a:tcPr>
                </a:tc>
                <a:tc>
                  <a:txBody>
                    <a:bodyPr/>
                    <a:lstStyle/>
                    <a:p>
                      <a:pPr marL="0" marR="0" lvl="0" indent="0" algn="ctr" rtl="0">
                        <a:spcBef>
                          <a:spcPts val="0"/>
                        </a:spcBef>
                        <a:spcAft>
                          <a:spcPts val="0"/>
                        </a:spcAft>
                        <a:buNone/>
                      </a:pPr>
                      <a:r>
                        <a:rPr lang="en-US" sz="2000" b="1" u="sng" strike="noStrike" cap="none" dirty="0" err="1">
                          <a:solidFill>
                            <a:srgbClr val="FF0000"/>
                          </a:solidFill>
                          <a:latin typeface="標楷體" panose="03000509000000000000" pitchFamily="65" charset="-120"/>
                          <a:ea typeface="標楷體" panose="03000509000000000000" pitchFamily="65" charset="-120"/>
                        </a:rPr>
                        <a:t>工程</a:t>
                      </a:r>
                      <a:endParaRPr sz="2000" b="1" i="0" u="sng" strike="noStrike" cap="none" dirty="0">
                        <a:solidFill>
                          <a:srgbClr val="FF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tx2"/>
                    </a:solidFill>
                  </a:tcPr>
                </a:tc>
                <a:tc>
                  <a:txBody>
                    <a:bodyPr/>
                    <a:lstStyle/>
                    <a:p>
                      <a:pPr marL="0" marR="0" lvl="0" indent="0" algn="ctr" rtl="0">
                        <a:spcBef>
                          <a:spcPts val="0"/>
                        </a:spcBef>
                        <a:spcAft>
                          <a:spcPts val="0"/>
                        </a:spcAft>
                        <a:buNone/>
                      </a:pPr>
                      <a:r>
                        <a:rPr lang="en-US" sz="2000" b="1" u="sng" strike="noStrike" cap="none" dirty="0" err="1">
                          <a:solidFill>
                            <a:srgbClr val="FF0000"/>
                          </a:solidFill>
                          <a:latin typeface="標楷體" panose="03000509000000000000" pitchFamily="65" charset="-120"/>
                          <a:ea typeface="標楷體" panose="03000509000000000000" pitchFamily="65" charset="-120"/>
                        </a:rPr>
                        <a:t>藝術</a:t>
                      </a:r>
                      <a:r>
                        <a:rPr lang="en-US" sz="2000" b="1" u="sng" strike="noStrike" cap="none" dirty="0">
                          <a:solidFill>
                            <a:srgbClr val="FF0000"/>
                          </a:solidFill>
                          <a:latin typeface="標楷體" panose="03000509000000000000" pitchFamily="65" charset="-120"/>
                          <a:ea typeface="標楷體" panose="03000509000000000000" pitchFamily="65" charset="-120"/>
                        </a:rPr>
                        <a:t> </a:t>
                      </a:r>
                      <a:endParaRPr sz="2000" b="1" i="0" u="sng" strike="noStrike" cap="none" dirty="0">
                        <a:solidFill>
                          <a:srgbClr val="FF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tx2"/>
                    </a:solidFill>
                  </a:tcPr>
                </a:tc>
                <a:tc>
                  <a:txBody>
                    <a:bodyPr/>
                    <a:lstStyle/>
                    <a:p>
                      <a:pPr marL="0" marR="0" lvl="0" indent="0" algn="ctr" rtl="0">
                        <a:spcBef>
                          <a:spcPts val="0"/>
                        </a:spcBef>
                        <a:spcAft>
                          <a:spcPts val="0"/>
                        </a:spcAft>
                        <a:buNone/>
                      </a:pPr>
                      <a:r>
                        <a:rPr lang="en-US" sz="2000" b="1" u="sng" strike="noStrike" cap="none" dirty="0" err="1">
                          <a:solidFill>
                            <a:srgbClr val="FF0000"/>
                          </a:solidFill>
                          <a:latin typeface="標楷體" panose="03000509000000000000" pitchFamily="65" charset="-120"/>
                          <a:ea typeface="標楷體" panose="03000509000000000000" pitchFamily="65" charset="-120"/>
                        </a:rPr>
                        <a:t>商科</a:t>
                      </a:r>
                      <a:r>
                        <a:rPr lang="en-US" sz="2000" b="1" u="sng" strike="noStrike" cap="none" dirty="0">
                          <a:solidFill>
                            <a:srgbClr val="FF0000"/>
                          </a:solidFill>
                          <a:latin typeface="標楷體" panose="03000509000000000000" pitchFamily="65" charset="-120"/>
                          <a:ea typeface="標楷體" panose="03000509000000000000" pitchFamily="65" charset="-120"/>
                        </a:rPr>
                        <a:t> /</a:t>
                      </a:r>
                      <a:br>
                        <a:rPr lang="en-US" sz="2000" b="1" u="sng" strike="noStrike" cap="none" dirty="0">
                          <a:solidFill>
                            <a:srgbClr val="FF0000"/>
                          </a:solidFill>
                          <a:latin typeface="標楷體" panose="03000509000000000000" pitchFamily="65" charset="-120"/>
                          <a:ea typeface="標楷體" panose="03000509000000000000" pitchFamily="65" charset="-120"/>
                        </a:rPr>
                      </a:br>
                      <a:r>
                        <a:rPr lang="en-US" sz="2000" b="1" u="sng" strike="noStrike" cap="none" dirty="0">
                          <a:solidFill>
                            <a:srgbClr val="FF0000"/>
                          </a:solidFill>
                          <a:latin typeface="標楷體" panose="03000509000000000000" pitchFamily="65" charset="-120"/>
                          <a:ea typeface="標楷體" panose="03000509000000000000" pitchFamily="65" charset="-120"/>
                        </a:rPr>
                        <a:t> </a:t>
                      </a:r>
                      <a:r>
                        <a:rPr lang="en-US" sz="2000" b="1" u="sng" strike="noStrike" cap="none" dirty="0" err="1">
                          <a:solidFill>
                            <a:srgbClr val="FF0000"/>
                          </a:solidFill>
                          <a:latin typeface="標楷體" panose="03000509000000000000" pitchFamily="65" charset="-120"/>
                          <a:ea typeface="標楷體" panose="03000509000000000000" pitchFamily="65" charset="-120"/>
                        </a:rPr>
                        <a:t>社會科學</a:t>
                      </a:r>
                      <a:r>
                        <a:rPr lang="en-US" sz="2000" b="1" u="sng" strike="noStrike" cap="none" dirty="0">
                          <a:solidFill>
                            <a:srgbClr val="FF0000"/>
                          </a:solidFill>
                          <a:latin typeface="標楷體" panose="03000509000000000000" pitchFamily="65" charset="-120"/>
                          <a:ea typeface="標楷體" panose="03000509000000000000" pitchFamily="65" charset="-120"/>
                        </a:rPr>
                        <a:t> </a:t>
                      </a:r>
                      <a:endParaRPr sz="2000" b="1" i="0" u="sng" strike="noStrike" cap="none" dirty="0">
                        <a:solidFill>
                          <a:srgbClr val="FF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tx2"/>
                    </a:solidFill>
                  </a:tcPr>
                </a:tc>
                <a:extLst>
                  <a:ext uri="{0D108BD9-81ED-4DB2-BD59-A6C34878D82A}">
                    <a16:rowId xmlns:a16="http://schemas.microsoft.com/office/drawing/2014/main" val="10000"/>
                  </a:ext>
                </a:extLst>
              </a:tr>
              <a:tr h="588575">
                <a:tc rowSpan="3">
                  <a:txBody>
                    <a:bodyPr/>
                    <a:lstStyle/>
                    <a:p>
                      <a:pPr marL="0" marR="0" lvl="0" indent="0" algn="ctr" rtl="0">
                        <a:spcBef>
                          <a:spcPts val="0"/>
                        </a:spcBef>
                        <a:spcAft>
                          <a:spcPts val="0"/>
                        </a:spcAft>
                        <a:buNone/>
                      </a:pPr>
                      <a:r>
                        <a:rPr lang="en-US" sz="3200" b="1" u="none" strike="noStrike" cap="none" dirty="0">
                          <a:latin typeface="Palatino Linotype" panose="02040502050505030304" pitchFamily="18" charset="0"/>
                          <a:ea typeface="標楷體" panose="03000509000000000000" pitchFamily="65" charset="-120"/>
                        </a:rPr>
                        <a:t>HL</a:t>
                      </a:r>
                      <a:endParaRPr dirty="0">
                        <a:latin typeface="Palatino Linotype" panose="02040502050505030304" pitchFamily="18" charset="0"/>
                        <a:ea typeface="標楷體" panose="03000509000000000000" pitchFamily="65" charset="-120"/>
                      </a:endParaRPr>
                    </a:p>
                    <a:p>
                      <a:pPr marL="0" marR="0" lvl="0" indent="0" algn="ctr" rtl="0">
                        <a:lnSpc>
                          <a:spcPct val="100000"/>
                        </a:lnSpc>
                        <a:spcBef>
                          <a:spcPts val="0"/>
                        </a:spcBef>
                        <a:spcAft>
                          <a:spcPts val="0"/>
                        </a:spcAft>
                        <a:buClr>
                          <a:srgbClr val="000000"/>
                        </a:buClr>
                        <a:buSzPts val="2000"/>
                        <a:buFont typeface="Calibri"/>
                        <a:buNone/>
                      </a:pPr>
                      <a:r>
                        <a:rPr lang="en-US" sz="2400" b="1" i="0" u="none" strike="noStrike" cap="none" dirty="0" err="1">
                          <a:solidFill>
                            <a:schemeClr val="dk1"/>
                          </a:solidFill>
                          <a:latin typeface="Palatino Linotype" panose="02040502050505030304" pitchFamily="18" charset="0"/>
                          <a:ea typeface="標楷體" panose="03000509000000000000" pitchFamily="65" charset="-120"/>
                          <a:cs typeface="Palatino Linotype"/>
                          <a:sym typeface="Calibri"/>
                        </a:rPr>
                        <a:t>高級課程</a:t>
                      </a:r>
                      <a:endParaRPr sz="2400" b="1"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err="1">
                          <a:latin typeface="標楷體" panose="03000509000000000000" pitchFamily="65" charset="-120"/>
                          <a:ea typeface="標楷體" panose="03000509000000000000" pitchFamily="65" charset="-120"/>
                        </a:rPr>
                        <a:t>經濟</a:t>
                      </a:r>
                      <a:endParaRPr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a:latin typeface="標楷體" panose="03000509000000000000" pitchFamily="65" charset="-120"/>
                          <a:ea typeface="標楷體" panose="03000509000000000000" pitchFamily="65" charset="-120"/>
                        </a:rPr>
                        <a:t>數學</a:t>
                      </a:r>
                      <a:endParaRPr sz="2000" b="0" i="0" u="none" strike="noStrike" cap="none">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lnSpc>
                          <a:spcPct val="100000"/>
                        </a:lnSpc>
                        <a:spcBef>
                          <a:spcPts val="0"/>
                        </a:spcBef>
                        <a:spcAft>
                          <a:spcPts val="0"/>
                        </a:spcAft>
                        <a:buClr>
                          <a:schemeClr val="dk1"/>
                        </a:buClr>
                        <a:buSzPts val="2000"/>
                        <a:buFont typeface="Palatino Linotype"/>
                        <a:buNone/>
                      </a:pPr>
                      <a:r>
                        <a:rPr lang="en-US" sz="2000" b="0" u="none" strike="noStrike" cap="none" dirty="0" err="1">
                          <a:latin typeface="標楷體" panose="03000509000000000000" pitchFamily="65" charset="-120"/>
                          <a:ea typeface="標楷體" panose="03000509000000000000" pitchFamily="65" charset="-120"/>
                        </a:rPr>
                        <a:t>經濟</a:t>
                      </a:r>
                      <a:r>
                        <a:rPr lang="en-US" sz="2000" b="0" u="none" strike="noStrike" cap="none" dirty="0">
                          <a:latin typeface="標楷體" panose="03000509000000000000" pitchFamily="65" charset="-120"/>
                          <a:ea typeface="標楷體" panose="03000509000000000000" pitchFamily="65" charset="-120"/>
                        </a:rPr>
                        <a:t> /</a:t>
                      </a:r>
                      <a:r>
                        <a:rPr lang="en-US" sz="2000" b="0" i="0" u="none" strike="noStrike" cap="none" dirty="0" err="1">
                          <a:solidFill>
                            <a:schemeClr val="dk1"/>
                          </a:solidFill>
                          <a:latin typeface="標楷體" panose="03000509000000000000" pitchFamily="65" charset="-120"/>
                          <a:ea typeface="標楷體" panose="03000509000000000000" pitchFamily="65" charset="-120"/>
                          <a:cs typeface="Palatino Linotype"/>
                          <a:sym typeface="Palatino Linotype"/>
                        </a:rPr>
                        <a:t>地理</a:t>
                      </a:r>
                      <a:endParaRPr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err="1">
                          <a:latin typeface="標楷體" panose="03000509000000000000" pitchFamily="65" charset="-120"/>
                          <a:ea typeface="標楷體" panose="03000509000000000000" pitchFamily="65" charset="-120"/>
                        </a:rPr>
                        <a:t>經濟</a:t>
                      </a:r>
                      <a:endParaRPr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accent1">
                        <a:lumMod val="40000"/>
                        <a:lumOff val="60000"/>
                      </a:schemeClr>
                    </a:solidFill>
                  </a:tcPr>
                </a:tc>
                <a:extLst>
                  <a:ext uri="{0D108BD9-81ED-4DB2-BD59-A6C34878D82A}">
                    <a16:rowId xmlns:a16="http://schemas.microsoft.com/office/drawing/2014/main" val="10001"/>
                  </a:ext>
                </a:extLst>
              </a:tr>
              <a:tr h="588575">
                <a:tc vMerge="1">
                  <a:txBody>
                    <a:bodyPr/>
                    <a:lstStyle/>
                    <a:p>
                      <a:endParaRPr lang="en-US"/>
                    </a:p>
                  </a:txBody>
                  <a:tcPr/>
                </a:tc>
                <a:tc>
                  <a:txBody>
                    <a:bodyPr/>
                    <a:lstStyle/>
                    <a:p>
                      <a:pPr marL="0" marR="0" lvl="0" indent="0" algn="ctr" rtl="0">
                        <a:spcBef>
                          <a:spcPts val="0"/>
                        </a:spcBef>
                        <a:spcAft>
                          <a:spcPts val="0"/>
                        </a:spcAft>
                        <a:buNone/>
                      </a:pPr>
                      <a:r>
                        <a:rPr lang="en-US" sz="2000" b="0" u="none" strike="noStrike" cap="none" dirty="0" err="1">
                          <a:latin typeface="標楷體" panose="03000509000000000000" pitchFamily="65" charset="-120"/>
                          <a:ea typeface="標楷體" panose="03000509000000000000" pitchFamily="65" charset="-120"/>
                        </a:rPr>
                        <a:t>化學</a:t>
                      </a:r>
                      <a:r>
                        <a:rPr lang="en-US" sz="2000" b="0" u="none" strike="noStrike" cap="none" dirty="0">
                          <a:latin typeface="標楷體" panose="03000509000000000000" pitchFamily="65" charset="-120"/>
                          <a:ea typeface="標楷體" panose="03000509000000000000" pitchFamily="65" charset="-120"/>
                        </a:rPr>
                        <a:t> </a:t>
                      </a:r>
                      <a:endParaRPr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err="1">
                          <a:latin typeface="標楷體" panose="03000509000000000000" pitchFamily="65" charset="-120"/>
                          <a:ea typeface="標楷體" panose="03000509000000000000" pitchFamily="65" charset="-120"/>
                        </a:rPr>
                        <a:t>化學</a:t>
                      </a:r>
                      <a:endParaRPr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lnSpc>
                          <a:spcPct val="100000"/>
                        </a:lnSpc>
                        <a:spcBef>
                          <a:spcPts val="0"/>
                        </a:spcBef>
                        <a:spcAft>
                          <a:spcPts val="0"/>
                        </a:spcAft>
                        <a:buClr>
                          <a:srgbClr val="000000"/>
                        </a:buClr>
                        <a:buFont typeface="Arial"/>
                        <a:buNone/>
                      </a:pPr>
                      <a:r>
                        <a:rPr lang="en-US" sz="2000" b="0" i="0" u="none" strike="noStrike" cap="none" dirty="0" err="1">
                          <a:solidFill>
                            <a:schemeClr val="dk1"/>
                          </a:solidFill>
                          <a:latin typeface="標楷體" panose="03000509000000000000" pitchFamily="65" charset="-120"/>
                          <a:ea typeface="標楷體" panose="03000509000000000000" pitchFamily="65" charset="-120"/>
                          <a:cs typeface="Palatino Linotype"/>
                          <a:sym typeface="Calibri"/>
                        </a:rPr>
                        <a:t>視覺藝術</a:t>
                      </a:r>
                      <a:endParaRPr sz="2000" b="0" i="0" u="none" strike="noStrike" cap="none" dirty="0">
                        <a:solidFill>
                          <a:schemeClr val="dk1"/>
                        </a:solidFill>
                        <a:latin typeface="標楷體" panose="03000509000000000000" pitchFamily="65" charset="-120"/>
                        <a:ea typeface="標楷體" panose="03000509000000000000" pitchFamily="65" charset="-120"/>
                        <a:cs typeface="Palatino Linotype"/>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i="0" u="none" strike="noStrike" cap="none" dirty="0" err="1">
                          <a:solidFill>
                            <a:schemeClr val="dk1"/>
                          </a:solidFill>
                          <a:latin typeface="標楷體" panose="03000509000000000000" pitchFamily="65" charset="-120"/>
                          <a:ea typeface="標楷體" panose="03000509000000000000" pitchFamily="65" charset="-120"/>
                          <a:cs typeface="Palatino Linotype"/>
                          <a:sym typeface="Palatino Linotype"/>
                        </a:rPr>
                        <a:t>地理</a:t>
                      </a:r>
                      <a:endParaRPr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accent1">
                        <a:lumMod val="40000"/>
                        <a:lumOff val="60000"/>
                      </a:schemeClr>
                    </a:solidFill>
                  </a:tcPr>
                </a:tc>
                <a:extLst>
                  <a:ext uri="{0D108BD9-81ED-4DB2-BD59-A6C34878D82A}">
                    <a16:rowId xmlns:a16="http://schemas.microsoft.com/office/drawing/2014/main" val="10002"/>
                  </a:ext>
                </a:extLst>
              </a:tr>
              <a:tr h="618000">
                <a:tc vMerge="1">
                  <a:txBody>
                    <a:bodyPr/>
                    <a:lstStyle/>
                    <a:p>
                      <a:endParaRPr lang="en-US"/>
                    </a:p>
                  </a:txBody>
                  <a:tcPr/>
                </a:tc>
                <a:tc>
                  <a:txBody>
                    <a:bodyPr/>
                    <a:lstStyle/>
                    <a:p>
                      <a:pPr marL="0" marR="0" lvl="0" indent="0" algn="ctr" rtl="0">
                        <a:spcBef>
                          <a:spcPts val="0"/>
                        </a:spcBef>
                        <a:spcAft>
                          <a:spcPts val="0"/>
                        </a:spcAft>
                        <a:buNone/>
                      </a:pPr>
                      <a:r>
                        <a:rPr lang="en-US" sz="2000" b="0" u="none" strike="noStrike" cap="none">
                          <a:latin typeface="標楷體" panose="03000509000000000000" pitchFamily="65" charset="-120"/>
                          <a:ea typeface="標楷體" panose="03000509000000000000" pitchFamily="65" charset="-120"/>
                        </a:rPr>
                        <a:t>生物 / 物理</a:t>
                      </a:r>
                      <a:endParaRPr sz="2000" b="0" i="0" u="none" strike="noStrike" cap="none">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i="0" u="none" strike="noStrike" cap="none">
                          <a:solidFill>
                            <a:schemeClr val="dk1"/>
                          </a:solidFill>
                          <a:latin typeface="標楷體" panose="03000509000000000000" pitchFamily="65" charset="-120"/>
                          <a:ea typeface="標楷體" panose="03000509000000000000" pitchFamily="65" charset="-120"/>
                          <a:cs typeface="Palatino Linotype"/>
                          <a:sym typeface="Palatino Linotype"/>
                        </a:rPr>
                        <a:t>物理</a:t>
                      </a:r>
                      <a:endParaRPr sz="2000" b="0" i="0" u="none" strike="noStrike" cap="none">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err="1">
                          <a:latin typeface="標楷體" panose="03000509000000000000" pitchFamily="65" charset="-120"/>
                          <a:ea typeface="標楷體" panose="03000509000000000000" pitchFamily="65" charset="-120"/>
                        </a:rPr>
                        <a:t>生物</a:t>
                      </a:r>
                      <a:r>
                        <a:rPr lang="en-US" sz="2000" b="0" u="none" strike="noStrike" cap="none" dirty="0">
                          <a:latin typeface="標楷體" panose="03000509000000000000" pitchFamily="65" charset="-120"/>
                          <a:ea typeface="標楷體" panose="03000509000000000000" pitchFamily="65" charset="-120"/>
                        </a:rPr>
                        <a:t> / </a:t>
                      </a:r>
                      <a:r>
                        <a:rPr lang="en-US" sz="2000" b="0" u="none" strike="noStrike" cap="none" dirty="0" err="1">
                          <a:latin typeface="標楷體" panose="03000509000000000000" pitchFamily="65" charset="-120"/>
                          <a:ea typeface="標楷體" panose="03000509000000000000" pitchFamily="65" charset="-120"/>
                        </a:rPr>
                        <a:t>物理</a:t>
                      </a:r>
                      <a:r>
                        <a:rPr lang="en-US" sz="2000" b="0" u="none" strike="noStrike" cap="none" dirty="0">
                          <a:latin typeface="標楷體" panose="03000509000000000000" pitchFamily="65" charset="-120"/>
                          <a:ea typeface="標楷體" panose="03000509000000000000" pitchFamily="65" charset="-120"/>
                        </a:rPr>
                        <a:t> </a:t>
                      </a:r>
                      <a:endParaRPr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err="1">
                          <a:latin typeface="標楷體" panose="03000509000000000000" pitchFamily="65" charset="-120"/>
                          <a:ea typeface="標楷體" panose="03000509000000000000" pitchFamily="65" charset="-120"/>
                        </a:rPr>
                        <a:t>生物</a:t>
                      </a:r>
                      <a:r>
                        <a:rPr lang="en-US" sz="2000" b="0" u="none" strike="noStrike" cap="none" dirty="0">
                          <a:latin typeface="標楷體" panose="03000509000000000000" pitchFamily="65" charset="-120"/>
                          <a:ea typeface="標楷體" panose="03000509000000000000" pitchFamily="65" charset="-120"/>
                        </a:rPr>
                        <a:t> / </a:t>
                      </a:r>
                      <a:r>
                        <a:rPr lang="en-US" sz="2000" b="0" u="none" strike="noStrike" cap="none" dirty="0" err="1">
                          <a:latin typeface="標楷體" panose="03000509000000000000" pitchFamily="65" charset="-120"/>
                          <a:ea typeface="標楷體" panose="03000509000000000000" pitchFamily="65" charset="-120"/>
                        </a:rPr>
                        <a:t>物理</a:t>
                      </a:r>
                      <a:endParaRPr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accent1">
                        <a:lumMod val="40000"/>
                        <a:lumOff val="60000"/>
                      </a:schemeClr>
                    </a:solidFill>
                  </a:tcPr>
                </a:tc>
                <a:extLst>
                  <a:ext uri="{0D108BD9-81ED-4DB2-BD59-A6C34878D82A}">
                    <a16:rowId xmlns:a16="http://schemas.microsoft.com/office/drawing/2014/main" val="10003"/>
                  </a:ext>
                </a:extLst>
              </a:tr>
              <a:tr h="588575">
                <a:tc rowSpan="3">
                  <a:txBody>
                    <a:bodyPr/>
                    <a:lstStyle/>
                    <a:p>
                      <a:pPr marL="0" marR="0" lvl="0" indent="0" algn="ctr" rtl="0">
                        <a:spcBef>
                          <a:spcPts val="0"/>
                        </a:spcBef>
                        <a:spcAft>
                          <a:spcPts val="0"/>
                        </a:spcAft>
                        <a:buNone/>
                      </a:pPr>
                      <a:r>
                        <a:rPr lang="en-US" sz="3200" b="1" u="none" strike="noStrike" cap="none" dirty="0">
                          <a:latin typeface="標楷體" panose="03000509000000000000" pitchFamily="65" charset="-120"/>
                          <a:ea typeface="標楷體" panose="03000509000000000000" pitchFamily="65" charset="-120"/>
                        </a:rPr>
                        <a:t>SL</a:t>
                      </a:r>
                      <a:endParaRPr dirty="0">
                        <a:latin typeface="標楷體" panose="03000509000000000000" pitchFamily="65" charset="-120"/>
                        <a:ea typeface="標楷體" panose="03000509000000000000" pitchFamily="65" charset="-120"/>
                      </a:endParaRPr>
                    </a:p>
                    <a:p>
                      <a:pPr marL="0" marR="0" lvl="0" indent="0" algn="ctr" rtl="0">
                        <a:lnSpc>
                          <a:spcPct val="100000"/>
                        </a:lnSpc>
                        <a:spcBef>
                          <a:spcPts val="0"/>
                        </a:spcBef>
                        <a:spcAft>
                          <a:spcPts val="0"/>
                        </a:spcAft>
                        <a:buClr>
                          <a:srgbClr val="000000"/>
                        </a:buClr>
                        <a:buSzPts val="2000"/>
                        <a:buFont typeface="Calibri"/>
                        <a:buNone/>
                      </a:pPr>
                      <a:r>
                        <a:rPr lang="en-US" sz="2400" b="1" i="0" u="none" strike="noStrike" cap="none" dirty="0" err="1">
                          <a:solidFill>
                            <a:schemeClr val="dk1"/>
                          </a:solidFill>
                          <a:latin typeface="標楷體" panose="03000509000000000000" pitchFamily="65" charset="-120"/>
                          <a:ea typeface="標楷體" panose="03000509000000000000" pitchFamily="65" charset="-120"/>
                          <a:cs typeface="Palatino Linotype"/>
                          <a:sym typeface="Calibri"/>
                        </a:rPr>
                        <a:t>普通課程</a:t>
                      </a:r>
                      <a:endParaRPr sz="2400" b="1" i="0" u="none" strike="noStrike" cap="none" dirty="0">
                        <a:solidFill>
                          <a:schemeClr val="dk1"/>
                        </a:solidFill>
                        <a:latin typeface="標楷體" panose="03000509000000000000" pitchFamily="65" charset="-120"/>
                        <a:ea typeface="標楷體" panose="03000509000000000000" pitchFamily="65" charset="-120"/>
                        <a:cs typeface="Palatino Linotype"/>
                        <a:sym typeface="Calibri"/>
                      </a:endParaRPr>
                    </a:p>
                  </a:txBody>
                  <a:tcPr marL="9000" marR="9000" marT="9525" marB="0" anchor="ctr">
                    <a:solidFill>
                      <a:schemeClr val="lt2"/>
                    </a:solidFill>
                  </a:tcPr>
                </a:tc>
                <a:tc>
                  <a:txBody>
                    <a:bodyPr/>
                    <a:lstStyle/>
                    <a:p>
                      <a:pPr marL="0" marR="0" lvl="0" indent="0" algn="ctr" rtl="0">
                        <a:spcBef>
                          <a:spcPts val="0"/>
                        </a:spcBef>
                        <a:spcAft>
                          <a:spcPts val="0"/>
                        </a:spcAft>
                        <a:buNone/>
                      </a:pPr>
                      <a:r>
                        <a:rPr lang="en-US" sz="2000" b="0" u="none" strike="noStrike" cap="none" dirty="0" err="1">
                          <a:latin typeface="標楷體" panose="03000509000000000000" pitchFamily="65" charset="-120"/>
                          <a:ea typeface="標楷體" panose="03000509000000000000" pitchFamily="65" charset="-120"/>
                        </a:rPr>
                        <a:t>中文</a:t>
                      </a:r>
                      <a:r>
                        <a:rPr lang="en-US" sz="2000" b="0" u="none" strike="noStrike" cap="none" dirty="0">
                          <a:latin typeface="標楷體" panose="03000509000000000000" pitchFamily="65" charset="-120"/>
                          <a:ea typeface="標楷體" panose="03000509000000000000" pitchFamily="65" charset="-120"/>
                        </a:rPr>
                        <a:t> / </a:t>
                      </a:r>
                      <a:r>
                        <a:rPr lang="en-US" sz="2000" b="0" u="none" strike="noStrike" cap="none" dirty="0" err="1">
                          <a:latin typeface="標楷體" panose="03000509000000000000" pitchFamily="65" charset="-120"/>
                          <a:ea typeface="標楷體" panose="03000509000000000000" pitchFamily="65" charset="-120"/>
                        </a:rPr>
                        <a:t>法文</a:t>
                      </a:r>
                      <a:endParaRPr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lt2"/>
                    </a:solidFill>
                  </a:tcPr>
                </a:tc>
                <a:tc>
                  <a:txBody>
                    <a:bodyPr/>
                    <a:lstStyle/>
                    <a:p>
                      <a:pPr marL="0" marR="0" lvl="0" indent="0" algn="ctr" rtl="0">
                        <a:spcBef>
                          <a:spcPts val="0"/>
                        </a:spcBef>
                        <a:spcAft>
                          <a:spcPts val="0"/>
                        </a:spcAft>
                        <a:buNone/>
                      </a:pPr>
                      <a:r>
                        <a:rPr lang="en-US" sz="2000" b="0" u="none" strike="noStrike" cap="none" dirty="0" err="1">
                          <a:latin typeface="標楷體" panose="03000509000000000000" pitchFamily="65" charset="-120"/>
                          <a:ea typeface="標楷體" panose="03000509000000000000" pitchFamily="65" charset="-120"/>
                        </a:rPr>
                        <a:t>中文</a:t>
                      </a:r>
                      <a:r>
                        <a:rPr lang="en-US" sz="2000" b="0" u="none" strike="noStrike" cap="none" dirty="0">
                          <a:latin typeface="標楷體" panose="03000509000000000000" pitchFamily="65" charset="-120"/>
                          <a:ea typeface="標楷體" panose="03000509000000000000" pitchFamily="65" charset="-120"/>
                        </a:rPr>
                        <a:t> / </a:t>
                      </a:r>
                      <a:r>
                        <a:rPr lang="en-US" sz="2000" b="0" u="none" strike="noStrike" cap="none" dirty="0" err="1">
                          <a:latin typeface="標楷體" panose="03000509000000000000" pitchFamily="65" charset="-120"/>
                          <a:ea typeface="標楷體" panose="03000509000000000000" pitchFamily="65" charset="-120"/>
                        </a:rPr>
                        <a:t>法文</a:t>
                      </a:r>
                      <a:endParaRPr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lt2"/>
                    </a:solidFill>
                  </a:tcPr>
                </a:tc>
                <a:tc>
                  <a:txBody>
                    <a:bodyPr/>
                    <a:lstStyle/>
                    <a:p>
                      <a:pPr marL="0" marR="0" lvl="0" indent="0" algn="ctr" rtl="0">
                        <a:spcBef>
                          <a:spcPts val="0"/>
                        </a:spcBef>
                        <a:spcAft>
                          <a:spcPts val="0"/>
                        </a:spcAft>
                        <a:buNone/>
                      </a:pPr>
                      <a:r>
                        <a:rPr lang="en-US" sz="2000" b="0" u="none" strike="noStrike" cap="none">
                          <a:latin typeface="標楷體" panose="03000509000000000000" pitchFamily="65" charset="-120"/>
                          <a:ea typeface="標楷體" panose="03000509000000000000" pitchFamily="65" charset="-120"/>
                        </a:rPr>
                        <a:t>中文 / 法文</a:t>
                      </a:r>
                      <a:endParaRPr sz="2000" b="0" i="0" u="none" strike="noStrike" cap="none">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lt2"/>
                    </a:solidFill>
                  </a:tcPr>
                </a:tc>
                <a:tc>
                  <a:txBody>
                    <a:bodyPr/>
                    <a:lstStyle/>
                    <a:p>
                      <a:pPr marL="0" marR="0" lvl="0" indent="0" algn="ctr" rtl="0">
                        <a:spcBef>
                          <a:spcPts val="0"/>
                        </a:spcBef>
                        <a:spcAft>
                          <a:spcPts val="0"/>
                        </a:spcAft>
                        <a:buNone/>
                      </a:pPr>
                      <a:r>
                        <a:rPr lang="en-US" sz="2000" b="0" u="none" strike="noStrike" cap="none" dirty="0" err="1">
                          <a:latin typeface="標楷體" panose="03000509000000000000" pitchFamily="65" charset="-120"/>
                          <a:ea typeface="標楷體" panose="03000509000000000000" pitchFamily="65" charset="-120"/>
                        </a:rPr>
                        <a:t>中文</a:t>
                      </a:r>
                      <a:r>
                        <a:rPr lang="en-US" sz="2000" b="0" u="none" strike="noStrike" cap="none" dirty="0">
                          <a:latin typeface="標楷體" panose="03000509000000000000" pitchFamily="65" charset="-120"/>
                          <a:ea typeface="標楷體" panose="03000509000000000000" pitchFamily="65" charset="-120"/>
                        </a:rPr>
                        <a:t> / </a:t>
                      </a:r>
                      <a:r>
                        <a:rPr lang="en-US" sz="2000" b="0" u="none" strike="noStrike" cap="none" dirty="0" err="1">
                          <a:latin typeface="標楷體" panose="03000509000000000000" pitchFamily="65" charset="-120"/>
                          <a:ea typeface="標楷體" panose="03000509000000000000" pitchFamily="65" charset="-120"/>
                        </a:rPr>
                        <a:t>法文</a:t>
                      </a:r>
                      <a:endParaRPr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lt2"/>
                    </a:solidFill>
                  </a:tcPr>
                </a:tc>
                <a:extLst>
                  <a:ext uri="{0D108BD9-81ED-4DB2-BD59-A6C34878D82A}">
                    <a16:rowId xmlns:a16="http://schemas.microsoft.com/office/drawing/2014/main" val="10004"/>
                  </a:ext>
                </a:extLst>
              </a:tr>
              <a:tr h="588575">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Font typeface="Arial"/>
                        <a:buNone/>
                      </a:pPr>
                      <a:r>
                        <a:rPr lang="en-US" sz="2000" b="0" i="0" u="none" strike="noStrike" cap="none" dirty="0" err="1">
                          <a:solidFill>
                            <a:schemeClr val="dk1"/>
                          </a:solidFill>
                          <a:latin typeface="標楷體" panose="03000509000000000000" pitchFamily="65" charset="-120"/>
                          <a:ea typeface="標楷體" panose="03000509000000000000" pitchFamily="65" charset="-120"/>
                          <a:cs typeface="Palatino Linotype"/>
                          <a:sym typeface="Calibri"/>
                        </a:rPr>
                        <a:t>英文</a:t>
                      </a:r>
                      <a:endParaRPr sz="2000" b="0" i="0" u="none" strike="noStrike" cap="none" dirty="0">
                        <a:solidFill>
                          <a:schemeClr val="dk1"/>
                        </a:solidFill>
                        <a:latin typeface="標楷體" panose="03000509000000000000" pitchFamily="65" charset="-120"/>
                        <a:ea typeface="標楷體" panose="03000509000000000000" pitchFamily="65" charset="-120"/>
                        <a:cs typeface="Palatino Linotype"/>
                        <a:sym typeface="Calibri"/>
                      </a:endParaRPr>
                    </a:p>
                  </a:txBody>
                  <a:tcPr marL="9000" marR="9000" marT="9525" marB="0" anchor="ctr">
                    <a:solidFill>
                      <a:schemeClr val="lt2"/>
                    </a:solidFill>
                  </a:tcPr>
                </a:tc>
                <a:tc>
                  <a:txBody>
                    <a:bodyPr/>
                    <a:lstStyle/>
                    <a:p>
                      <a:pPr marL="0" marR="0" lvl="0" indent="0" algn="ctr" rtl="0">
                        <a:lnSpc>
                          <a:spcPct val="100000"/>
                        </a:lnSpc>
                        <a:spcBef>
                          <a:spcPts val="0"/>
                        </a:spcBef>
                        <a:spcAft>
                          <a:spcPts val="0"/>
                        </a:spcAft>
                        <a:buClr>
                          <a:srgbClr val="000000"/>
                        </a:buClr>
                        <a:buFont typeface="Arial"/>
                        <a:buNone/>
                      </a:pPr>
                      <a:r>
                        <a:rPr lang="zh-TW" altLang="en-US" sz="2000" b="0" i="0" u="none" strike="noStrike" cap="none" dirty="0">
                          <a:solidFill>
                            <a:schemeClr val="dk1"/>
                          </a:solidFill>
                          <a:latin typeface="標楷體" panose="03000509000000000000" pitchFamily="65" charset="-120"/>
                          <a:ea typeface="標楷體" panose="03000509000000000000" pitchFamily="65" charset="-120"/>
                          <a:cs typeface="Palatino Linotype"/>
                          <a:sym typeface="Calibri"/>
                        </a:rPr>
                        <a:t>英文</a:t>
                      </a:r>
                    </a:p>
                  </a:txBody>
                  <a:tcPr marL="9000" marR="9000" marT="9525" marB="0" anchor="ctr">
                    <a:solidFill>
                      <a:schemeClr val="lt2"/>
                    </a:solidFill>
                  </a:tcPr>
                </a:tc>
                <a:tc>
                  <a:txBody>
                    <a:bodyPr/>
                    <a:lstStyle/>
                    <a:p>
                      <a:pPr marL="0" marR="0" lvl="0" indent="0" algn="ctr" rtl="0">
                        <a:lnSpc>
                          <a:spcPct val="100000"/>
                        </a:lnSpc>
                        <a:spcBef>
                          <a:spcPts val="0"/>
                        </a:spcBef>
                        <a:spcAft>
                          <a:spcPts val="0"/>
                        </a:spcAft>
                        <a:buClr>
                          <a:srgbClr val="000000"/>
                        </a:buClr>
                        <a:buFont typeface="Arial"/>
                        <a:buNone/>
                      </a:pPr>
                      <a:r>
                        <a:rPr lang="zh-TW" altLang="en-US" sz="2000" b="0" i="0" u="none" strike="noStrike" cap="none" dirty="0">
                          <a:solidFill>
                            <a:schemeClr val="dk1"/>
                          </a:solidFill>
                          <a:latin typeface="標楷體" panose="03000509000000000000" pitchFamily="65" charset="-120"/>
                          <a:ea typeface="標楷體" panose="03000509000000000000" pitchFamily="65" charset="-120"/>
                          <a:cs typeface="Palatino Linotype"/>
                          <a:sym typeface="Calibri"/>
                        </a:rPr>
                        <a:t>英文</a:t>
                      </a:r>
                    </a:p>
                  </a:txBody>
                  <a:tcPr marL="9000" marR="9000" marT="9525" marB="0" anchor="ctr">
                    <a:solidFill>
                      <a:schemeClr val="lt2"/>
                    </a:solidFill>
                  </a:tcPr>
                </a:tc>
                <a:tc>
                  <a:txBody>
                    <a:bodyPr/>
                    <a:lstStyle/>
                    <a:p>
                      <a:pPr marL="0" marR="0" lvl="0" indent="0" algn="ctr" rtl="0">
                        <a:lnSpc>
                          <a:spcPct val="100000"/>
                        </a:lnSpc>
                        <a:spcBef>
                          <a:spcPts val="0"/>
                        </a:spcBef>
                        <a:spcAft>
                          <a:spcPts val="0"/>
                        </a:spcAft>
                        <a:buClr>
                          <a:srgbClr val="000000"/>
                        </a:buClr>
                        <a:buFont typeface="Arial"/>
                        <a:buNone/>
                      </a:pPr>
                      <a:r>
                        <a:rPr lang="zh-TW" altLang="en-US" sz="2000" b="0" i="0" u="none" strike="noStrike" cap="none" dirty="0">
                          <a:solidFill>
                            <a:schemeClr val="dk1"/>
                          </a:solidFill>
                          <a:latin typeface="標楷體" panose="03000509000000000000" pitchFamily="65" charset="-120"/>
                          <a:ea typeface="標楷體" panose="03000509000000000000" pitchFamily="65" charset="-120"/>
                          <a:cs typeface="Palatino Linotype"/>
                          <a:sym typeface="Calibri"/>
                        </a:rPr>
                        <a:t>英文</a:t>
                      </a:r>
                    </a:p>
                  </a:txBody>
                  <a:tcPr marL="9000" marR="9000" marT="9525" marB="0" anchor="ctr">
                    <a:solidFill>
                      <a:schemeClr val="lt2"/>
                    </a:solidFill>
                  </a:tcPr>
                </a:tc>
                <a:extLst>
                  <a:ext uri="{0D108BD9-81ED-4DB2-BD59-A6C34878D82A}">
                    <a16:rowId xmlns:a16="http://schemas.microsoft.com/office/drawing/2014/main" val="10005"/>
                  </a:ext>
                </a:extLst>
              </a:tr>
              <a:tr h="596450">
                <a:tc vMerge="1">
                  <a:txBody>
                    <a:bodyPr/>
                    <a:lstStyle/>
                    <a:p>
                      <a:endParaRPr lang="en-US"/>
                    </a:p>
                  </a:txBody>
                  <a:tcPr/>
                </a:tc>
                <a:tc>
                  <a:txBody>
                    <a:bodyPr/>
                    <a:lstStyle/>
                    <a:p>
                      <a:pPr marL="0" marR="0" lvl="0" indent="0" algn="ctr" rtl="0">
                        <a:spcBef>
                          <a:spcPts val="0"/>
                        </a:spcBef>
                        <a:spcAft>
                          <a:spcPts val="0"/>
                        </a:spcAft>
                        <a:buNone/>
                      </a:pPr>
                      <a:r>
                        <a:rPr lang="en-US" sz="2000" b="0" u="none" strike="noStrike" cap="none">
                          <a:latin typeface="標楷體" panose="03000509000000000000" pitchFamily="65" charset="-120"/>
                          <a:ea typeface="標楷體" panose="03000509000000000000" pitchFamily="65" charset="-120"/>
                        </a:rPr>
                        <a:t>數學</a:t>
                      </a:r>
                      <a:endParaRPr sz="2000" b="0" i="0" u="none" strike="noStrike" cap="none">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lt2"/>
                    </a:solidFill>
                  </a:tcPr>
                </a:tc>
                <a:tc>
                  <a:txBody>
                    <a:bodyPr/>
                    <a:lstStyle/>
                    <a:p>
                      <a:pPr marL="0" marR="0" lvl="0" indent="0" algn="ctr" rtl="0">
                        <a:spcBef>
                          <a:spcPts val="0"/>
                        </a:spcBef>
                        <a:spcAft>
                          <a:spcPts val="0"/>
                        </a:spcAft>
                        <a:buNone/>
                      </a:pPr>
                      <a:r>
                        <a:rPr lang="en-US" sz="2000" b="0" u="none" strike="noStrike" cap="none" dirty="0" err="1">
                          <a:latin typeface="標楷體" panose="03000509000000000000" pitchFamily="65" charset="-120"/>
                          <a:ea typeface="標楷體" panose="03000509000000000000" pitchFamily="65" charset="-120"/>
                        </a:rPr>
                        <a:t>經濟</a:t>
                      </a:r>
                      <a:endParaRPr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lt2"/>
                    </a:solidFill>
                  </a:tcPr>
                </a:tc>
                <a:tc>
                  <a:txBody>
                    <a:bodyPr/>
                    <a:lstStyle/>
                    <a:p>
                      <a:pPr marL="0" marR="0" lvl="0" indent="0" algn="ctr" rtl="0">
                        <a:spcBef>
                          <a:spcPts val="0"/>
                        </a:spcBef>
                        <a:spcAft>
                          <a:spcPts val="0"/>
                        </a:spcAft>
                        <a:buNone/>
                      </a:pPr>
                      <a:r>
                        <a:rPr lang="en-US" sz="2000" b="0" u="none" strike="noStrike" cap="none">
                          <a:latin typeface="標楷體" panose="03000509000000000000" pitchFamily="65" charset="-120"/>
                          <a:ea typeface="標楷體" panose="03000509000000000000" pitchFamily="65" charset="-120"/>
                        </a:rPr>
                        <a:t>數學</a:t>
                      </a:r>
                      <a:endParaRPr sz="2000" b="0" i="0" u="none" strike="noStrike" cap="none">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lt2"/>
                    </a:solidFill>
                  </a:tcPr>
                </a:tc>
                <a:tc>
                  <a:txBody>
                    <a:bodyPr/>
                    <a:lstStyle/>
                    <a:p>
                      <a:pPr marL="0" marR="0" lvl="0" indent="0" algn="ctr" rtl="0">
                        <a:spcBef>
                          <a:spcPts val="0"/>
                        </a:spcBef>
                        <a:spcAft>
                          <a:spcPts val="0"/>
                        </a:spcAft>
                        <a:buNone/>
                      </a:pPr>
                      <a:r>
                        <a:rPr lang="en-US" sz="2000" b="0" u="none" strike="noStrike" cap="none" dirty="0" err="1">
                          <a:latin typeface="標楷體" panose="03000509000000000000" pitchFamily="65" charset="-120"/>
                          <a:ea typeface="標楷體" panose="03000509000000000000" pitchFamily="65" charset="-120"/>
                        </a:rPr>
                        <a:t>數學</a:t>
                      </a:r>
                      <a:endParaRPr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lt2"/>
                    </a:solidFill>
                  </a:tcPr>
                </a:tc>
                <a:extLst>
                  <a:ext uri="{0D108BD9-81ED-4DB2-BD59-A6C34878D82A}">
                    <a16:rowId xmlns:a16="http://schemas.microsoft.com/office/drawing/2014/main" val="10006"/>
                  </a:ext>
                </a:extLst>
              </a:tr>
            </a:tbl>
          </a:graphicData>
        </a:graphic>
      </p:graphicFrame>
      <p:sp>
        <p:nvSpPr>
          <p:cNvPr id="257" name="Google Shape;257;p17"/>
          <p:cNvSpPr txBox="1"/>
          <p:nvPr/>
        </p:nvSpPr>
        <p:spPr>
          <a:xfrm>
            <a:off x="457200" y="5781675"/>
            <a:ext cx="82294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銜接課程不分HL或SL</a:t>
            </a:r>
            <a:r>
              <a:rPr lang="en-US" sz="2400" b="1"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sz="24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所有科目課時基本相同</a:t>
            </a:r>
            <a:r>
              <a:rPr lang="en-US" sz="2400" b="1" dirty="0">
                <a:solidFill>
                  <a:schemeClr val="dk1"/>
                </a:solidFill>
                <a:latin typeface="Palatino Linotype" panose="02040502050505030304" pitchFamily="18" charset="0"/>
                <a:ea typeface="標楷體" panose="03000509000000000000" pitchFamily="65" charset="-120"/>
                <a:cs typeface="Palatino Linotype"/>
                <a:sym typeface="Palatino Linotype"/>
              </a:rPr>
              <a:t>。</a:t>
            </a:r>
            <a:endParaRPr sz="24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p:txBody>
      </p:sp>
      <p:sp>
        <p:nvSpPr>
          <p:cNvPr id="258" name="Google Shape;258;p17"/>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59" name="Google Shape;259;p17"/>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8"/>
          <p:cNvSpPr txBox="1"/>
          <p:nvPr/>
        </p:nvSpPr>
        <p:spPr>
          <a:xfrm>
            <a:off x="-201971" y="609600"/>
            <a:ext cx="8991600" cy="609600"/>
          </a:xfrm>
          <a:prstGeom prst="rect">
            <a:avLst/>
          </a:prstGeom>
          <a:noFill/>
          <a:ln>
            <a:noFill/>
          </a:ln>
        </p:spPr>
        <p:txBody>
          <a:bodyPr spcFirstLastPara="1" wrap="square" lIns="91425" tIns="45700" rIns="91425" bIns="45700" anchor="ctr" anchorCtr="0">
            <a:noAutofit/>
          </a:bodyPr>
          <a:lstStyle/>
          <a:p>
            <a:pPr marL="0" marR="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latin typeface="Palatino Linotype"/>
                <a:ea typeface="Palatino Linotype"/>
                <a:cs typeface="Palatino Linotype"/>
                <a:sym typeface="Palatino Linotype"/>
              </a:rPr>
              <a:t>Curriculum Framework </a:t>
            </a:r>
            <a:endParaRPr dirty="0"/>
          </a:p>
          <a:p>
            <a:pPr marL="0" marR="0" lvl="0" indent="0" algn="ctr" rtl="0">
              <a:lnSpc>
                <a:spcPct val="145000"/>
              </a:lnSpc>
              <a:spcBef>
                <a:spcPts val="0"/>
              </a:spcBef>
              <a:spcAft>
                <a:spcPts val="0"/>
              </a:spcAft>
              <a:buClr>
                <a:srgbClr val="0070C0"/>
              </a:buClr>
              <a:buSzPts val="4000"/>
              <a:buFont typeface="Palatino Linotype"/>
              <a:buNone/>
            </a:pPr>
            <a:r>
              <a:rPr lang="en-US" sz="4000" b="1" dirty="0" err="1">
                <a:solidFill>
                  <a:srgbClr val="0070C0"/>
                </a:solidFill>
                <a:latin typeface="標楷體" panose="03000509000000000000" pitchFamily="65" charset="-120"/>
                <a:ea typeface="標楷體" panose="03000509000000000000" pitchFamily="65" charset="-120"/>
                <a:cs typeface="Palatino Linotype"/>
                <a:sym typeface="Palatino Linotype"/>
              </a:rPr>
              <a:t>課程架構</a:t>
            </a:r>
            <a:endParaRPr sz="4000" b="1" dirty="0">
              <a:solidFill>
                <a:srgbClr val="0070C0"/>
              </a:solidFill>
              <a:latin typeface="標楷體" panose="03000509000000000000" pitchFamily="65" charset="-120"/>
              <a:ea typeface="標楷體" panose="03000509000000000000" pitchFamily="65" charset="-120"/>
              <a:cs typeface="Palatino Linotype"/>
              <a:sym typeface="Palatino Linotype"/>
            </a:endParaRPr>
          </a:p>
        </p:txBody>
      </p:sp>
      <p:sp>
        <p:nvSpPr>
          <p:cNvPr id="265" name="Google Shape;265;p18"/>
          <p:cNvSpPr txBox="1"/>
          <p:nvPr/>
        </p:nvSpPr>
        <p:spPr>
          <a:xfrm>
            <a:off x="821266" y="1784350"/>
            <a:ext cx="8534400" cy="4572000"/>
          </a:xfrm>
          <a:prstGeom prst="rect">
            <a:avLst/>
          </a:prstGeom>
          <a:noFill/>
          <a:ln>
            <a:noFill/>
          </a:ln>
        </p:spPr>
        <p:txBody>
          <a:bodyPr spcFirstLastPara="1" wrap="square" lIns="91425" tIns="45700" rIns="91425" bIns="45700" anchor="t" anchorCtr="0">
            <a:normAutofit fontScale="92500" lnSpcReduction="10000"/>
          </a:bodyPr>
          <a:lstStyle/>
          <a:p>
            <a:pPr marL="274320" marR="0" lvl="0" indent="-274320" algn="l" rtl="0">
              <a:lnSpc>
                <a:spcPct val="110000"/>
              </a:lnSpc>
              <a:spcBef>
                <a:spcPts val="0"/>
              </a:spcBef>
              <a:spcAft>
                <a:spcPts val="0"/>
              </a:spcAft>
              <a:buClr>
                <a:schemeClr val="accent1"/>
              </a:buClr>
              <a:buSzPts val="2800"/>
              <a:buFont typeface="Noto Sans Symbols"/>
              <a:buChar char="*"/>
            </a:pPr>
            <a:r>
              <a:rPr lang="en-US" sz="2800" b="1" dirty="0">
                <a:solidFill>
                  <a:schemeClr val="dk1"/>
                </a:solidFill>
                <a:latin typeface="Palatino Linotype" panose="02040502050505030304" pitchFamily="18" charset="0"/>
                <a:ea typeface="標楷體" panose="03000509000000000000" pitchFamily="65" charset="-120"/>
                <a:cs typeface="Palatino Linotype"/>
                <a:sym typeface="Palatino Linotype"/>
              </a:rPr>
              <a:t>IB Core / IB </a:t>
            </a:r>
            <a:r>
              <a:rPr lang="en-US" sz="24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核心課程</a:t>
            </a:r>
            <a:r>
              <a:rPr lang="en-US" sz="2800" b="1" dirty="0">
                <a:solidFill>
                  <a:schemeClr val="dk1"/>
                </a:solidFill>
                <a:latin typeface="Palatino Linotype" panose="02040502050505030304" pitchFamily="18" charset="0"/>
                <a:ea typeface="標楷體" panose="03000509000000000000" pitchFamily="65" charset="-120"/>
                <a:cs typeface="Century Gothic"/>
                <a:sym typeface="Century Gothic"/>
              </a:rPr>
              <a:t> </a:t>
            </a:r>
            <a:r>
              <a:rPr lang="en-US" sz="2800" b="1" dirty="0">
                <a:solidFill>
                  <a:schemeClr val="dk1"/>
                </a:solidFill>
                <a:latin typeface="Palatino Linotype" panose="02040502050505030304" pitchFamily="18" charset="0"/>
                <a:ea typeface="標楷體" panose="03000509000000000000" pitchFamily="65" charset="-120"/>
                <a:cs typeface="Palatino Linotype"/>
                <a:sym typeface="Palatino Linotype"/>
              </a:rPr>
              <a:t>:</a:t>
            </a:r>
            <a:endParaRPr dirty="0">
              <a:latin typeface="Palatino Linotype" panose="02040502050505030304" pitchFamily="18" charset="0"/>
              <a:ea typeface="標楷體" panose="03000509000000000000" pitchFamily="65" charset="-120"/>
            </a:endParaRPr>
          </a:p>
          <a:p>
            <a:pPr marL="0" marR="0" lvl="0" indent="0" algn="l" rtl="0">
              <a:lnSpc>
                <a:spcPct val="110000"/>
              </a:lnSpc>
              <a:spcBef>
                <a:spcPts val="480"/>
              </a:spcBef>
              <a:spcAft>
                <a:spcPts val="0"/>
              </a:spcAft>
              <a:buClr>
                <a:schemeClr val="accent1"/>
              </a:buClr>
              <a:buSzPts val="2400"/>
              <a:buFont typeface="Noto Sans Symbols"/>
              <a:buNone/>
            </a:pPr>
            <a:r>
              <a:rPr lang="en-US" sz="2400" b="1" dirty="0">
                <a:solidFill>
                  <a:schemeClr val="dk1"/>
                </a:solidFill>
                <a:latin typeface="Palatino Linotype" panose="02040502050505030304" pitchFamily="18" charset="0"/>
                <a:ea typeface="標楷體" panose="03000509000000000000" pitchFamily="65" charset="-120"/>
                <a:cs typeface="Palatino Linotype"/>
                <a:sym typeface="Palatino Linotype"/>
              </a:rPr>
              <a:t>    1) Theory of Knowledge (TOK) </a:t>
            </a:r>
            <a:r>
              <a:rPr lang="en-US" sz="24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知識論</a:t>
            </a:r>
            <a:endParaRPr sz="2400" b="1" dirty="0">
              <a:solidFill>
                <a:schemeClr val="dk1"/>
              </a:solidFill>
              <a:latin typeface="Palatino Linotype" panose="02040502050505030304" pitchFamily="18" charset="0"/>
              <a:ea typeface="標楷體" panose="03000509000000000000" pitchFamily="65" charset="-120"/>
              <a:cs typeface="Palatino Linotype"/>
              <a:sym typeface="Century Gothic"/>
            </a:endParaRPr>
          </a:p>
          <a:p>
            <a:pPr marL="0" marR="0" lvl="0" indent="0" algn="l" rtl="0">
              <a:lnSpc>
                <a:spcPct val="110000"/>
              </a:lnSpc>
              <a:spcBef>
                <a:spcPts val="480"/>
              </a:spcBef>
              <a:spcAft>
                <a:spcPts val="0"/>
              </a:spcAft>
              <a:buClr>
                <a:schemeClr val="accent1"/>
              </a:buClr>
              <a:buSzPts val="2400"/>
              <a:buFont typeface="Noto Sans Symbols"/>
              <a:buNone/>
            </a:pPr>
            <a:r>
              <a:rPr lang="en-US" sz="2400" b="1" dirty="0">
                <a:solidFill>
                  <a:schemeClr val="dk1"/>
                </a:solidFill>
                <a:latin typeface="Palatino Linotype" panose="02040502050505030304" pitchFamily="18" charset="0"/>
                <a:ea typeface="標楷體" panose="03000509000000000000" pitchFamily="65" charset="-120"/>
                <a:cs typeface="Palatino Linotype"/>
                <a:sym typeface="Palatino Linotype"/>
              </a:rPr>
              <a:t>         ~ study on how knowledge is formed </a:t>
            </a:r>
            <a:endParaRPr dirty="0">
              <a:latin typeface="Palatino Linotype" panose="02040502050505030304" pitchFamily="18" charset="0"/>
              <a:ea typeface="標楷體" panose="03000509000000000000" pitchFamily="65" charset="-120"/>
            </a:endParaRPr>
          </a:p>
          <a:p>
            <a:pPr>
              <a:lnSpc>
                <a:spcPct val="120000"/>
              </a:lnSpc>
              <a:spcBef>
                <a:spcPts val="480"/>
              </a:spcBef>
              <a:buClr>
                <a:schemeClr val="accent1"/>
              </a:buClr>
              <a:buSzPts val="2400"/>
            </a:pPr>
            <a:r>
              <a:rPr lang="en-US" sz="2400" b="1"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sz="24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研究知識如何建構</a:t>
            </a:r>
            <a:endParaRPr sz="2400" b="1" dirty="0">
              <a:solidFill>
                <a:schemeClr val="dk1"/>
              </a:solidFill>
              <a:latin typeface="Palatino Linotype" panose="02040502050505030304" pitchFamily="18" charset="0"/>
              <a:ea typeface="標楷體" panose="03000509000000000000" pitchFamily="65" charset="-120"/>
              <a:cs typeface="Palatino Linotype"/>
              <a:sym typeface="Century Gothic"/>
            </a:endParaRPr>
          </a:p>
          <a:p>
            <a:pPr marL="0" lvl="0" indent="0">
              <a:lnSpc>
                <a:spcPct val="130000"/>
              </a:lnSpc>
              <a:spcBef>
                <a:spcPts val="480"/>
              </a:spcBef>
              <a:buClr>
                <a:schemeClr val="accent1"/>
              </a:buClr>
              <a:buSzPts val="2400"/>
              <a:buFont typeface="Arial"/>
              <a:buNone/>
            </a:pPr>
            <a:r>
              <a:rPr lang="en-US" sz="2400" b="1" dirty="0">
                <a:solidFill>
                  <a:schemeClr val="dk1"/>
                </a:solidFill>
                <a:latin typeface="Palatino Linotype" panose="02040502050505030304" pitchFamily="18" charset="0"/>
                <a:ea typeface="標楷體" panose="03000509000000000000" pitchFamily="65" charset="-120"/>
                <a:cs typeface="Palatino Linotype"/>
                <a:sym typeface="Palatino Linotype"/>
              </a:rPr>
              <a:t>    2) Extended Essay (EE) </a:t>
            </a:r>
            <a:r>
              <a:rPr lang="en-US" sz="24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拓展論文</a:t>
            </a:r>
            <a:endParaRPr sz="2400" b="1" dirty="0">
              <a:solidFill>
                <a:schemeClr val="dk1"/>
              </a:solidFill>
              <a:latin typeface="Palatino Linotype" panose="02040502050505030304" pitchFamily="18" charset="0"/>
              <a:ea typeface="標楷體" panose="03000509000000000000" pitchFamily="65" charset="-120"/>
              <a:cs typeface="Palatino Linotype"/>
              <a:sym typeface="Century Gothic"/>
            </a:endParaRPr>
          </a:p>
          <a:p>
            <a:pPr marL="0" marR="0" lvl="0" indent="0" algn="l" rtl="0">
              <a:lnSpc>
                <a:spcPct val="110000"/>
              </a:lnSpc>
              <a:spcBef>
                <a:spcPts val="480"/>
              </a:spcBef>
              <a:spcAft>
                <a:spcPts val="0"/>
              </a:spcAft>
              <a:buClr>
                <a:schemeClr val="accent1"/>
              </a:buClr>
              <a:buSzPts val="2400"/>
              <a:buFont typeface="Noto Sans Symbols"/>
              <a:buNone/>
            </a:pPr>
            <a:r>
              <a:rPr lang="en-US" sz="2400" b="1" dirty="0">
                <a:solidFill>
                  <a:schemeClr val="dk1"/>
                </a:solidFill>
                <a:latin typeface="Palatino Linotype" panose="02040502050505030304" pitchFamily="18" charset="0"/>
                <a:ea typeface="標楷體" panose="03000509000000000000" pitchFamily="65" charset="-120"/>
                <a:cs typeface="Palatino Linotype"/>
                <a:sym typeface="Palatino Linotype"/>
              </a:rPr>
              <a:t>          ~ individual academic research (4000 words)</a:t>
            </a:r>
            <a:endParaRPr dirty="0">
              <a:latin typeface="Palatino Linotype" panose="02040502050505030304" pitchFamily="18" charset="0"/>
              <a:ea typeface="標楷體" panose="03000509000000000000" pitchFamily="65" charset="-120"/>
            </a:endParaRPr>
          </a:p>
          <a:p>
            <a:pPr>
              <a:lnSpc>
                <a:spcPct val="140000"/>
              </a:lnSpc>
              <a:spcBef>
                <a:spcPts val="480"/>
              </a:spcBef>
              <a:buClr>
                <a:schemeClr val="accent1"/>
              </a:buClr>
              <a:buSzPts val="2400"/>
            </a:pPr>
            <a:r>
              <a:rPr lang="en-US" sz="2400" b="1"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sz="24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個人的學術研究</a:t>
            </a:r>
            <a:r>
              <a:rPr lang="en-US" sz="2400" b="1" dirty="0">
                <a:solidFill>
                  <a:schemeClr val="dk1"/>
                </a:solidFill>
                <a:latin typeface="Palatino Linotype" panose="02040502050505030304" pitchFamily="18" charset="0"/>
                <a:ea typeface="標楷體" panose="03000509000000000000" pitchFamily="65" charset="-120"/>
                <a:cs typeface="Palatino Linotype"/>
                <a:sym typeface="Palatino Linotype"/>
              </a:rPr>
              <a:t> (4000字) </a:t>
            </a:r>
            <a:endParaRPr sz="2400" b="1" dirty="0">
              <a:solidFill>
                <a:schemeClr val="dk1"/>
              </a:solidFill>
              <a:latin typeface="Palatino Linotype" panose="02040502050505030304" pitchFamily="18" charset="0"/>
              <a:ea typeface="標楷體" panose="03000509000000000000" pitchFamily="65" charset="-120"/>
              <a:cs typeface="Palatino Linotype"/>
            </a:endParaRPr>
          </a:p>
          <a:p>
            <a:pPr marL="0" marR="0" lvl="0" indent="0" algn="l" rtl="0">
              <a:lnSpc>
                <a:spcPct val="110000"/>
              </a:lnSpc>
              <a:spcBef>
                <a:spcPts val="480"/>
              </a:spcBef>
              <a:spcAft>
                <a:spcPts val="0"/>
              </a:spcAft>
              <a:buClr>
                <a:schemeClr val="accent1"/>
              </a:buClr>
              <a:buSzPts val="2400"/>
              <a:buFont typeface="Noto Sans Symbols"/>
              <a:buNone/>
            </a:pPr>
            <a:r>
              <a:rPr lang="en-US" sz="2400" b="1" dirty="0">
                <a:solidFill>
                  <a:schemeClr val="dk1"/>
                </a:solidFill>
                <a:latin typeface="Palatino Linotype" panose="02040502050505030304" pitchFamily="18" charset="0"/>
                <a:ea typeface="標楷體" panose="03000509000000000000" pitchFamily="65" charset="-120"/>
                <a:cs typeface="Palatino Linotype"/>
                <a:sym typeface="Palatino Linotype"/>
              </a:rPr>
              <a:t>    3) Creativity, Activity, Service (CAS) </a:t>
            </a:r>
            <a:r>
              <a:rPr lang="en-US" sz="24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創意、活動與服務</a:t>
            </a:r>
            <a:endParaRPr sz="2400" b="1" dirty="0">
              <a:solidFill>
                <a:schemeClr val="dk1"/>
              </a:solidFill>
              <a:latin typeface="Palatino Linotype" panose="02040502050505030304" pitchFamily="18" charset="0"/>
              <a:ea typeface="標楷體" panose="03000509000000000000" pitchFamily="65" charset="-120"/>
              <a:cs typeface="Palatino Linotype"/>
              <a:sym typeface="Century Gothic"/>
            </a:endParaRPr>
          </a:p>
          <a:p>
            <a:pPr marL="0" marR="0" lvl="0" indent="0" algn="l" rtl="0">
              <a:lnSpc>
                <a:spcPct val="110000"/>
              </a:lnSpc>
              <a:spcBef>
                <a:spcPts val="480"/>
              </a:spcBef>
              <a:spcAft>
                <a:spcPts val="0"/>
              </a:spcAft>
              <a:buClr>
                <a:schemeClr val="accent1"/>
              </a:buClr>
              <a:buSzPts val="2400"/>
              <a:buFont typeface="Noto Sans Symbols"/>
              <a:buNone/>
            </a:pPr>
            <a:r>
              <a:rPr lang="en-US" sz="2400" b="1" dirty="0">
                <a:solidFill>
                  <a:schemeClr val="dk1"/>
                </a:solidFill>
                <a:latin typeface="Palatino Linotype" panose="02040502050505030304" pitchFamily="18" charset="0"/>
                <a:ea typeface="標楷體" panose="03000509000000000000" pitchFamily="65" charset="-120"/>
                <a:cs typeface="Palatino Linotype"/>
                <a:sym typeface="Palatino Linotype"/>
              </a:rPr>
              <a:t>         ~ long-term services and activities engagement</a:t>
            </a:r>
            <a:endParaRPr dirty="0">
              <a:latin typeface="Palatino Linotype" panose="02040502050505030304" pitchFamily="18" charset="0"/>
              <a:ea typeface="標楷體" panose="03000509000000000000" pitchFamily="65" charset="-120"/>
            </a:endParaRPr>
          </a:p>
          <a:p>
            <a:pPr marL="0" marR="0" lvl="0" indent="0" algn="l" rtl="0">
              <a:lnSpc>
                <a:spcPct val="110000"/>
              </a:lnSpc>
              <a:spcBef>
                <a:spcPts val="480"/>
              </a:spcBef>
              <a:spcAft>
                <a:spcPts val="0"/>
              </a:spcAft>
              <a:buClr>
                <a:schemeClr val="accent1"/>
              </a:buClr>
              <a:buSzPts val="2400"/>
              <a:buFont typeface="Noto Sans Symbols"/>
              <a:buNone/>
            </a:pPr>
            <a:r>
              <a:rPr lang="en-US" sz="2400" b="1"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sz="24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長期參與</a:t>
            </a:r>
            <a:r>
              <a:rPr lang="zh-TW" altLang="en-US" sz="2400" b="1" dirty="0">
                <a:solidFill>
                  <a:schemeClr val="dk1"/>
                </a:solidFill>
                <a:latin typeface="Palatino Linotype" panose="02040502050505030304" pitchFamily="18" charset="0"/>
                <a:ea typeface="標楷體" panose="03000509000000000000" pitchFamily="65" charset="-120"/>
                <a:cs typeface="Palatino Linotype"/>
                <a:sym typeface="Century Gothic"/>
              </a:rPr>
              <a:t>的</a:t>
            </a:r>
            <a:r>
              <a:rPr lang="en-US" sz="24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服務及活動</a:t>
            </a:r>
            <a:endParaRPr sz="2400" b="1" dirty="0">
              <a:solidFill>
                <a:schemeClr val="dk1"/>
              </a:solidFill>
              <a:latin typeface="Palatino Linotype" panose="02040502050505030304" pitchFamily="18" charset="0"/>
              <a:ea typeface="標楷體" panose="03000509000000000000" pitchFamily="65" charset="-120"/>
              <a:cs typeface="Palatino Linotype"/>
              <a:sym typeface="Century Gothic"/>
            </a:endParaRPr>
          </a:p>
        </p:txBody>
      </p:sp>
      <p:sp>
        <p:nvSpPr>
          <p:cNvPr id="266" name="Google Shape;266;p18"/>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67" name="Google Shape;267;p18"/>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9"/>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Autofit/>
          </a:bodyPr>
          <a:lstStyle/>
          <a:p>
            <a:pPr marL="0" lvl="0" indent="0" algn="ctr" rtl="0">
              <a:lnSpc>
                <a:spcPct val="107407"/>
              </a:lnSpc>
              <a:spcBef>
                <a:spcPts val="0"/>
              </a:spcBef>
              <a:spcAft>
                <a:spcPts val="0"/>
              </a:spcAft>
              <a:buClr>
                <a:srgbClr val="0070C0"/>
              </a:buClr>
              <a:buSzPts val="5400"/>
              <a:buFont typeface="Palatino Linotype"/>
              <a:buNone/>
            </a:pPr>
            <a:r>
              <a:rPr lang="en-US" b="1" dirty="0">
                <a:solidFill>
                  <a:srgbClr val="0070C0"/>
                </a:solidFill>
              </a:rPr>
              <a:t/>
            </a:r>
            <a:br>
              <a:rPr lang="en-US" b="1" dirty="0">
                <a:solidFill>
                  <a:srgbClr val="0070C0"/>
                </a:solidFill>
              </a:rPr>
            </a:br>
            <a:r>
              <a:rPr lang="en-US" b="1" dirty="0">
                <a:solidFill>
                  <a:srgbClr val="0070C0"/>
                </a:solidFill>
              </a:rPr>
              <a:t/>
            </a:r>
            <a:br>
              <a:rPr lang="en-US" b="1" dirty="0">
                <a:solidFill>
                  <a:srgbClr val="0070C0"/>
                </a:solidFill>
              </a:rPr>
            </a:br>
            <a:r>
              <a:rPr lang="en-US" b="1" dirty="0">
                <a:solidFill>
                  <a:srgbClr val="0070C0"/>
                </a:solidFill>
              </a:rPr>
              <a:t/>
            </a:r>
            <a:br>
              <a:rPr lang="en-US" b="1" dirty="0">
                <a:solidFill>
                  <a:srgbClr val="0070C0"/>
                </a:solidFill>
              </a:rPr>
            </a:br>
            <a:r>
              <a:rPr lang="en-US" sz="4000" b="1" dirty="0">
                <a:solidFill>
                  <a:srgbClr val="0070C0"/>
                </a:solidFill>
              </a:rPr>
              <a:t>Curriculum Framework</a:t>
            </a:r>
            <a:br>
              <a:rPr lang="en-US" sz="4000" b="1" dirty="0">
                <a:solidFill>
                  <a:srgbClr val="0070C0"/>
                </a:solidFill>
              </a:rPr>
            </a:br>
            <a:r>
              <a:rPr lang="en-US" sz="4000" b="1" dirty="0" err="1">
                <a:solidFill>
                  <a:srgbClr val="0070C0"/>
                </a:solidFill>
                <a:latin typeface="標楷體" panose="03000509000000000000" pitchFamily="65" charset="-120"/>
                <a:ea typeface="標楷體" panose="03000509000000000000" pitchFamily="65" charset="-120"/>
              </a:rPr>
              <a:t>課程架構</a:t>
            </a:r>
            <a:r>
              <a:rPr lang="en-US" sz="4000" b="1" dirty="0">
                <a:solidFill>
                  <a:srgbClr val="0070C0"/>
                </a:solidFill>
                <a:latin typeface="標楷體" panose="03000509000000000000" pitchFamily="65" charset="-120"/>
                <a:ea typeface="標楷體" panose="03000509000000000000" pitchFamily="65" charset="-120"/>
              </a:rPr>
              <a:t> </a:t>
            </a:r>
            <a:endParaRPr dirty="0">
              <a:latin typeface="標楷體" panose="03000509000000000000" pitchFamily="65" charset="-120"/>
              <a:ea typeface="標楷體" panose="03000509000000000000" pitchFamily="65" charset="-120"/>
            </a:endParaRPr>
          </a:p>
        </p:txBody>
      </p:sp>
      <p:sp>
        <p:nvSpPr>
          <p:cNvPr id="273" name="Google Shape;273;p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90500" algn="l" rtl="0">
              <a:spcBef>
                <a:spcPts val="0"/>
              </a:spcBef>
              <a:spcAft>
                <a:spcPts val="0"/>
              </a:spcAft>
              <a:buClr>
                <a:srgbClr val="7F7F7F"/>
              </a:buClr>
              <a:buSzPts val="2400"/>
              <a:buNone/>
            </a:pPr>
            <a:endParaRPr b="1" dirty="0">
              <a:solidFill>
                <a:srgbClr val="000000"/>
              </a:solidFill>
            </a:endParaRPr>
          </a:p>
          <a:p>
            <a:pPr marL="342900">
              <a:spcBef>
                <a:spcPts val="480"/>
              </a:spcBef>
              <a:buClr>
                <a:srgbClr val="000000"/>
              </a:buClr>
              <a:buSzPts val="2400"/>
            </a:pPr>
            <a:r>
              <a:rPr lang="en-US" b="1" dirty="0">
                <a:solidFill>
                  <a:srgbClr val="000000"/>
                </a:solidFill>
                <a:latin typeface="Palatino Linotype" panose="02040502050505030304" pitchFamily="18" charset="0"/>
                <a:ea typeface="標楷體" panose="03000509000000000000" pitchFamily="65" charset="-120"/>
              </a:rPr>
              <a:t>BYP (F4) / </a:t>
            </a:r>
            <a:r>
              <a:rPr lang="en-US"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銜接課程</a:t>
            </a:r>
            <a:r>
              <a:rPr lang="en-US" b="1" dirty="0">
                <a:solidFill>
                  <a:schemeClr val="dk1"/>
                </a:solidFill>
                <a:latin typeface="Palatino Linotype" panose="02040502050505030304" pitchFamily="18" charset="0"/>
                <a:ea typeface="標楷體" panose="03000509000000000000" pitchFamily="65" charset="-120"/>
                <a:cs typeface="Palatino Linotype"/>
              </a:rPr>
              <a:t>(</a:t>
            </a:r>
            <a:r>
              <a:rPr lang="zh-TW" altLang="en-US" b="1" dirty="0">
                <a:solidFill>
                  <a:schemeClr val="dk1"/>
                </a:solidFill>
                <a:latin typeface="Palatino Linotype" panose="02040502050505030304" pitchFamily="18" charset="0"/>
                <a:ea typeface="標楷體" panose="03000509000000000000" pitchFamily="65" charset="-120"/>
                <a:cs typeface="Palatino Linotype"/>
              </a:rPr>
              <a:t>中四</a:t>
            </a:r>
            <a:r>
              <a:rPr lang="en-US" altLang="zh-TW" b="1" dirty="0">
                <a:solidFill>
                  <a:schemeClr val="dk1"/>
                </a:solidFill>
                <a:latin typeface="Palatino Linotype" panose="02040502050505030304" pitchFamily="18" charset="0"/>
                <a:ea typeface="標楷體" panose="03000509000000000000" pitchFamily="65" charset="-120"/>
                <a:cs typeface="Palatino Linotype"/>
              </a:rPr>
              <a:t>)</a:t>
            </a:r>
            <a:r>
              <a:rPr lang="zh-TW" altLang="en-US" b="1" dirty="0">
                <a:solidFill>
                  <a:schemeClr val="dk1"/>
                </a:solidFill>
                <a:latin typeface="Palatino Linotype" panose="02040502050505030304" pitchFamily="18" charset="0"/>
                <a:ea typeface="標楷體" panose="03000509000000000000" pitchFamily="65" charset="-120"/>
                <a:cs typeface="Palatino Linotype"/>
              </a:rPr>
              <a:t> </a:t>
            </a:r>
            <a:r>
              <a:rPr lang="en-US" b="1"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altLang="zh-TW" b="1" dirty="0">
                <a:solidFill>
                  <a:schemeClr val="dk1"/>
                </a:solidFill>
                <a:latin typeface="Palatino Linotype" panose="02040502050505030304" pitchFamily="18" charset="0"/>
                <a:ea typeface="標楷體" panose="03000509000000000000" pitchFamily="65" charset="-120"/>
                <a:cs typeface="Palatino Linotype"/>
                <a:sym typeface="Palatino Linotype"/>
              </a:rPr>
              <a:t>:</a:t>
            </a:r>
            <a:endParaRPr dirty="0">
              <a:solidFill>
                <a:srgbClr val="000000"/>
              </a:solidFill>
              <a:latin typeface="Palatino Linotype" panose="02040502050505030304" pitchFamily="18" charset="0"/>
              <a:ea typeface="標楷體" panose="03000509000000000000" pitchFamily="65" charset="-120"/>
            </a:endParaRPr>
          </a:p>
          <a:p>
            <a:pPr marL="0" lvl="0" indent="0">
              <a:spcBef>
                <a:spcPts val="480"/>
              </a:spcBef>
              <a:buSzPts val="2400"/>
              <a:buNone/>
            </a:pPr>
            <a:r>
              <a:rPr lang="en-US" dirty="0">
                <a:solidFill>
                  <a:srgbClr val="000000"/>
                </a:solidFill>
                <a:latin typeface="Palatino Linotype" panose="02040502050505030304" pitchFamily="18" charset="0"/>
                <a:ea typeface="標楷體" panose="03000509000000000000" pitchFamily="65" charset="-120"/>
              </a:rPr>
              <a:t>    </a:t>
            </a:r>
            <a:r>
              <a:rPr lang="en-US" b="1" dirty="0">
                <a:solidFill>
                  <a:srgbClr val="000000"/>
                </a:solidFill>
                <a:latin typeface="Palatino Linotype" panose="02040502050505030304" pitchFamily="18" charset="0"/>
                <a:ea typeface="標楷體" panose="03000509000000000000" pitchFamily="65" charset="-120"/>
              </a:rPr>
              <a:t>6 academic </a:t>
            </a:r>
            <a:r>
              <a:rPr lang="en-US" b="1" dirty="0" smtClean="0">
                <a:solidFill>
                  <a:srgbClr val="000000"/>
                </a:solidFill>
                <a:latin typeface="Palatino Linotype" panose="02040502050505030304" pitchFamily="18" charset="0"/>
                <a:ea typeface="標楷體" panose="03000509000000000000" pitchFamily="65" charset="-120"/>
              </a:rPr>
              <a:t>subjects + </a:t>
            </a:r>
            <a:r>
              <a:rPr lang="en-US" b="1" dirty="0">
                <a:solidFill>
                  <a:srgbClr val="000000"/>
                </a:solidFill>
                <a:latin typeface="Palatino Linotype" panose="02040502050505030304" pitchFamily="18" charset="0"/>
                <a:ea typeface="標楷體" panose="03000509000000000000" pitchFamily="65" charset="-120"/>
              </a:rPr>
              <a:t>Core (foundation skills  </a:t>
            </a:r>
            <a:endParaRPr b="1" dirty="0">
              <a:solidFill>
                <a:srgbClr val="000000"/>
              </a:solidFill>
              <a:latin typeface="Palatino Linotype" panose="02040502050505030304" pitchFamily="18" charset="0"/>
              <a:ea typeface="標楷體" panose="03000509000000000000" pitchFamily="65" charset="-120"/>
            </a:endParaRPr>
          </a:p>
          <a:p>
            <a:pPr marL="0" lvl="0" indent="0" algn="l" rtl="0">
              <a:spcBef>
                <a:spcPts val="480"/>
              </a:spcBef>
              <a:spcAft>
                <a:spcPts val="0"/>
              </a:spcAft>
              <a:buClr>
                <a:srgbClr val="7F7F7F"/>
              </a:buClr>
              <a:buSzPts val="2400"/>
              <a:buNone/>
            </a:pPr>
            <a:r>
              <a:rPr lang="en-US" b="1" dirty="0">
                <a:solidFill>
                  <a:srgbClr val="000000"/>
                </a:solidFill>
                <a:latin typeface="Palatino Linotype" panose="02040502050505030304" pitchFamily="18" charset="0"/>
                <a:ea typeface="標楷體" panose="03000509000000000000" pitchFamily="65" charset="-120"/>
              </a:rPr>
              <a:t>    course) + Citizenship &amp; Social Development</a:t>
            </a:r>
          </a:p>
          <a:p>
            <a:pPr marL="0" lvl="0" indent="0" algn="l" rtl="0">
              <a:spcBef>
                <a:spcPts val="480"/>
              </a:spcBef>
              <a:spcAft>
                <a:spcPts val="0"/>
              </a:spcAft>
              <a:buClr>
                <a:srgbClr val="7F7F7F"/>
              </a:buClr>
              <a:buSzPts val="2400"/>
              <a:buNone/>
            </a:pPr>
            <a:r>
              <a:rPr lang="en-US" b="1" dirty="0">
                <a:solidFill>
                  <a:srgbClr val="000000"/>
                </a:solidFill>
                <a:latin typeface="Palatino Linotype" panose="02040502050505030304" pitchFamily="18" charset="0"/>
                <a:ea typeface="標楷體" panose="03000509000000000000" pitchFamily="65" charset="-120"/>
              </a:rPr>
              <a:t>    </a:t>
            </a:r>
            <a:r>
              <a:rPr lang="zh-TW" altLang="en-US" sz="2200" b="1" dirty="0">
                <a:solidFill>
                  <a:schemeClr val="dk1"/>
                </a:solidFill>
                <a:latin typeface="Palatino Linotype" panose="02040502050505030304" pitchFamily="18" charset="0"/>
                <a:ea typeface="標楷體" panose="03000509000000000000" pitchFamily="65" charset="-120"/>
                <a:cs typeface="Palatino Linotype"/>
                <a:sym typeface="Arial"/>
              </a:rPr>
              <a:t>六個學術科目 </a:t>
            </a:r>
            <a:r>
              <a:rPr lang="en-US" altLang="zh-TW" sz="2200" b="1" dirty="0">
                <a:solidFill>
                  <a:schemeClr val="dk1"/>
                </a:solidFill>
                <a:latin typeface="Palatino Linotype" panose="02040502050505030304" pitchFamily="18" charset="0"/>
                <a:ea typeface="標楷體" panose="03000509000000000000" pitchFamily="65" charset="-120"/>
                <a:cs typeface="Palatino Linotype"/>
                <a:sym typeface="Arial"/>
              </a:rPr>
              <a:t>+ </a:t>
            </a:r>
            <a:r>
              <a:rPr lang="zh-TW" altLang="en-US" sz="2200" b="1" dirty="0">
                <a:solidFill>
                  <a:schemeClr val="dk1"/>
                </a:solidFill>
                <a:latin typeface="Palatino Linotype" panose="02040502050505030304" pitchFamily="18" charset="0"/>
                <a:ea typeface="標楷體" panose="03000509000000000000" pitchFamily="65" charset="-120"/>
                <a:cs typeface="Palatino Linotype"/>
                <a:sym typeface="Arial"/>
              </a:rPr>
              <a:t>核心課程 </a:t>
            </a:r>
            <a:r>
              <a:rPr lang="en-US" altLang="zh-TW" sz="2200" b="1" dirty="0">
                <a:solidFill>
                  <a:schemeClr val="dk1"/>
                </a:solidFill>
                <a:latin typeface="Palatino Linotype" panose="02040502050505030304" pitchFamily="18" charset="0"/>
                <a:ea typeface="標楷體" panose="03000509000000000000" pitchFamily="65" charset="-120"/>
                <a:cs typeface="Palatino Linotype"/>
                <a:sym typeface="Arial"/>
              </a:rPr>
              <a:t>(</a:t>
            </a:r>
            <a:r>
              <a:rPr lang="zh-TW" altLang="en-US" sz="2200" b="1" dirty="0">
                <a:solidFill>
                  <a:schemeClr val="dk1"/>
                </a:solidFill>
                <a:latin typeface="Palatino Linotype" panose="02040502050505030304" pitchFamily="18" charset="0"/>
                <a:ea typeface="標楷體" panose="03000509000000000000" pitchFamily="65" charset="-120"/>
                <a:cs typeface="Palatino Linotype"/>
                <a:sym typeface="Arial"/>
              </a:rPr>
              <a:t>基礎技能課程</a:t>
            </a:r>
            <a:r>
              <a:rPr lang="en-US" altLang="zh-TW" sz="2200" b="1" dirty="0">
                <a:solidFill>
                  <a:schemeClr val="dk1"/>
                </a:solidFill>
                <a:latin typeface="Palatino Linotype" panose="02040502050505030304" pitchFamily="18" charset="0"/>
                <a:ea typeface="標楷體" panose="03000509000000000000" pitchFamily="65" charset="-120"/>
                <a:cs typeface="Palatino Linotype"/>
                <a:sym typeface="Arial"/>
              </a:rPr>
              <a:t>) + </a:t>
            </a:r>
            <a:r>
              <a:rPr lang="zh-TW" altLang="en-US" sz="2200" b="1" dirty="0">
                <a:solidFill>
                  <a:schemeClr val="dk1"/>
                </a:solidFill>
                <a:latin typeface="Palatino Linotype" panose="02040502050505030304" pitchFamily="18" charset="0"/>
                <a:ea typeface="標楷體" panose="03000509000000000000" pitchFamily="65" charset="-120"/>
                <a:cs typeface="Palatino Linotype"/>
                <a:sym typeface="Arial"/>
              </a:rPr>
              <a:t>公民及社會</a:t>
            </a:r>
            <a:endParaRPr lang="en-US" altLang="zh-TW" sz="2200" b="1" dirty="0">
              <a:solidFill>
                <a:schemeClr val="dk1"/>
              </a:solidFill>
              <a:latin typeface="Palatino Linotype" panose="02040502050505030304" pitchFamily="18" charset="0"/>
              <a:ea typeface="標楷體" panose="03000509000000000000" pitchFamily="65" charset="-120"/>
              <a:cs typeface="Palatino Linotype"/>
              <a:sym typeface="Arial"/>
            </a:endParaRPr>
          </a:p>
          <a:p>
            <a:pPr marL="0" lvl="0" indent="0" algn="l" rtl="0">
              <a:spcBef>
                <a:spcPts val="480"/>
              </a:spcBef>
              <a:spcAft>
                <a:spcPts val="0"/>
              </a:spcAft>
              <a:buClr>
                <a:srgbClr val="7F7F7F"/>
              </a:buClr>
              <a:buSzPts val="2400"/>
              <a:buNone/>
            </a:pPr>
            <a:r>
              <a:rPr lang="en-US" altLang="zh-TW" sz="2200" b="1" dirty="0">
                <a:solidFill>
                  <a:schemeClr val="dk1"/>
                </a:solidFill>
                <a:latin typeface="Palatino Linotype" panose="02040502050505030304" pitchFamily="18" charset="0"/>
                <a:ea typeface="標楷體" panose="03000509000000000000" pitchFamily="65" charset="-120"/>
                <a:cs typeface="Palatino Linotype"/>
                <a:sym typeface="Arial"/>
              </a:rPr>
              <a:t>    </a:t>
            </a:r>
            <a:r>
              <a:rPr lang="zh-TW" altLang="en-US" sz="2200" b="1" dirty="0">
                <a:solidFill>
                  <a:schemeClr val="dk1"/>
                </a:solidFill>
                <a:latin typeface="Palatino Linotype" panose="02040502050505030304" pitchFamily="18" charset="0"/>
                <a:ea typeface="標楷體" panose="03000509000000000000" pitchFamily="65" charset="-120"/>
                <a:cs typeface="Palatino Linotype"/>
                <a:sym typeface="Arial"/>
              </a:rPr>
              <a:t>發展科</a:t>
            </a:r>
            <a:endParaRPr sz="2200" b="1" dirty="0">
              <a:solidFill>
                <a:schemeClr val="dk1"/>
              </a:solidFill>
              <a:latin typeface="Palatino Linotype" panose="02040502050505030304" pitchFamily="18" charset="0"/>
              <a:ea typeface="標楷體" panose="03000509000000000000" pitchFamily="65" charset="-120"/>
              <a:cs typeface="Palatino Linotype"/>
              <a:sym typeface="Arial"/>
            </a:endParaRPr>
          </a:p>
          <a:p>
            <a:pPr marL="0" lvl="0" indent="0" algn="l" rtl="0">
              <a:spcBef>
                <a:spcPts val="480"/>
              </a:spcBef>
              <a:spcAft>
                <a:spcPts val="0"/>
              </a:spcAft>
              <a:buClr>
                <a:srgbClr val="7F7F7F"/>
              </a:buClr>
              <a:buSzPts val="2400"/>
              <a:buNone/>
            </a:pPr>
            <a:endParaRPr dirty="0">
              <a:solidFill>
                <a:srgbClr val="000000"/>
              </a:solidFill>
              <a:latin typeface="Palatino Linotype" panose="02040502050505030304" pitchFamily="18" charset="0"/>
              <a:ea typeface="標楷體" panose="03000509000000000000" pitchFamily="65" charset="-120"/>
            </a:endParaRPr>
          </a:p>
          <a:p>
            <a:pPr marL="342900" lvl="0">
              <a:spcBef>
                <a:spcPts val="480"/>
              </a:spcBef>
              <a:buClr>
                <a:srgbClr val="000000"/>
              </a:buClr>
              <a:buSzPts val="2400"/>
            </a:pPr>
            <a:r>
              <a:rPr lang="en-US" b="1" dirty="0">
                <a:solidFill>
                  <a:srgbClr val="000000"/>
                </a:solidFill>
                <a:latin typeface="Palatino Linotype" panose="02040502050505030304" pitchFamily="18" charset="0"/>
                <a:ea typeface="標楷體" panose="03000509000000000000" pitchFamily="65" charset="-120"/>
              </a:rPr>
              <a:t>Year 1 (F5) &amp; Year 2 (F6) / </a:t>
            </a:r>
            <a:r>
              <a:rPr lang="zh-TW" altLang="en-US" b="1" dirty="0">
                <a:solidFill>
                  <a:schemeClr val="dk1"/>
                </a:solidFill>
                <a:latin typeface="Palatino Linotype" panose="02040502050505030304" pitchFamily="18" charset="0"/>
                <a:ea typeface="標楷體" panose="03000509000000000000" pitchFamily="65" charset="-120"/>
                <a:cs typeface="Palatino Linotype"/>
              </a:rPr>
              <a:t>中</a:t>
            </a:r>
            <a:r>
              <a:rPr lang="zh-TW" altLang="en-US" b="1" dirty="0" smtClean="0">
                <a:solidFill>
                  <a:schemeClr val="dk1"/>
                </a:solidFill>
                <a:latin typeface="Palatino Linotype" panose="02040502050505030304" pitchFamily="18" charset="0"/>
                <a:ea typeface="標楷體" panose="03000509000000000000" pitchFamily="65" charset="-120"/>
                <a:cs typeface="Palatino Linotype"/>
              </a:rPr>
              <a:t>五</a:t>
            </a:r>
            <a:r>
              <a:rPr lang="zh-TW" altLang="en-US" b="1" dirty="0" smtClean="0">
                <a:solidFill>
                  <a:srgbClr val="000000"/>
                </a:solidFill>
                <a:latin typeface="Palatino Linotype" panose="02040502050505030304" pitchFamily="18" charset="0"/>
                <a:ea typeface="標楷體" panose="03000509000000000000" pitchFamily="65" charset="-120"/>
                <a:cs typeface="Palatino Linotype"/>
              </a:rPr>
              <a:t>及</a:t>
            </a:r>
            <a:r>
              <a:rPr lang="zh-TW" altLang="en-US" b="1" dirty="0" smtClean="0">
                <a:solidFill>
                  <a:schemeClr val="dk1"/>
                </a:solidFill>
                <a:latin typeface="Palatino Linotype" panose="02040502050505030304" pitchFamily="18" charset="0"/>
                <a:ea typeface="標楷體" panose="03000509000000000000" pitchFamily="65" charset="-120"/>
                <a:cs typeface="Palatino Linotype"/>
              </a:rPr>
              <a:t>中</a:t>
            </a:r>
            <a:r>
              <a:rPr lang="zh-TW" altLang="en-US" b="1" dirty="0">
                <a:solidFill>
                  <a:schemeClr val="dk1"/>
                </a:solidFill>
                <a:latin typeface="Palatino Linotype" panose="02040502050505030304" pitchFamily="18" charset="0"/>
                <a:ea typeface="標楷體" panose="03000509000000000000" pitchFamily="65" charset="-120"/>
                <a:cs typeface="Palatino Linotype"/>
              </a:rPr>
              <a:t>六</a:t>
            </a:r>
            <a:endParaRPr b="1" dirty="0">
              <a:solidFill>
                <a:schemeClr val="dk1"/>
              </a:solidFill>
              <a:latin typeface="Palatino Linotype" panose="02040502050505030304" pitchFamily="18" charset="0"/>
              <a:ea typeface="標楷體" panose="03000509000000000000" pitchFamily="65" charset="-120"/>
              <a:cs typeface="Palatino Linotype"/>
            </a:endParaRPr>
          </a:p>
          <a:p>
            <a:pPr marL="0" lvl="0" indent="0" algn="l" rtl="0">
              <a:spcBef>
                <a:spcPts val="480"/>
              </a:spcBef>
              <a:spcAft>
                <a:spcPts val="0"/>
              </a:spcAft>
              <a:buClr>
                <a:srgbClr val="7F7F7F"/>
              </a:buClr>
              <a:buSzPts val="2400"/>
              <a:buNone/>
            </a:pPr>
            <a:r>
              <a:rPr lang="en-US" b="1" dirty="0">
                <a:solidFill>
                  <a:srgbClr val="000000"/>
                </a:solidFill>
                <a:latin typeface="Palatino Linotype" panose="02040502050505030304" pitchFamily="18" charset="0"/>
                <a:ea typeface="標楷體" panose="03000509000000000000" pitchFamily="65" charset="-120"/>
              </a:rPr>
              <a:t>    6 academic subjects + TOK + EE + CAS</a:t>
            </a:r>
          </a:p>
          <a:p>
            <a:pPr marL="0" indent="0">
              <a:spcBef>
                <a:spcPts val="480"/>
              </a:spcBef>
              <a:buSzPts val="2400"/>
              <a:buNone/>
            </a:pPr>
            <a:r>
              <a:rPr lang="zh-TW" altLang="en-US" b="1" dirty="0">
                <a:solidFill>
                  <a:srgbClr val="000000"/>
                </a:solidFill>
                <a:latin typeface="Palatino Linotype" panose="02040502050505030304" pitchFamily="18" charset="0"/>
                <a:ea typeface="標楷體" panose="03000509000000000000" pitchFamily="65" charset="-120"/>
              </a:rPr>
              <a:t>    </a:t>
            </a:r>
            <a:r>
              <a:rPr lang="zh-TW" altLang="en-US" sz="2200" b="1" dirty="0">
                <a:solidFill>
                  <a:schemeClr val="dk1"/>
                </a:solidFill>
                <a:latin typeface="Palatino Linotype" panose="02040502050505030304" pitchFamily="18" charset="0"/>
                <a:ea typeface="標楷體" panose="03000509000000000000" pitchFamily="65" charset="-120"/>
                <a:cs typeface="Palatino Linotype"/>
              </a:rPr>
              <a:t>六個學術科目 </a:t>
            </a:r>
            <a:r>
              <a:rPr lang="en-US" altLang="zh-TW" sz="2200" b="1" dirty="0">
                <a:solidFill>
                  <a:schemeClr val="dk1"/>
                </a:solidFill>
                <a:latin typeface="Palatino Linotype" panose="02040502050505030304" pitchFamily="18" charset="0"/>
                <a:ea typeface="標楷體" panose="03000509000000000000" pitchFamily="65" charset="-120"/>
                <a:cs typeface="Palatino Linotype"/>
              </a:rPr>
              <a:t>+ </a:t>
            </a:r>
            <a:r>
              <a:rPr lang="zh-TW" altLang="en-US" sz="2200" b="1" dirty="0">
                <a:solidFill>
                  <a:schemeClr val="dk1"/>
                </a:solidFill>
                <a:latin typeface="Palatino Linotype" panose="02040502050505030304" pitchFamily="18" charset="0"/>
                <a:ea typeface="標楷體" panose="03000509000000000000" pitchFamily="65" charset="-120"/>
                <a:cs typeface="Palatino Linotype"/>
              </a:rPr>
              <a:t>知識論 </a:t>
            </a:r>
            <a:r>
              <a:rPr lang="en-US" altLang="zh-TW" sz="2200" b="1" dirty="0">
                <a:solidFill>
                  <a:schemeClr val="dk1"/>
                </a:solidFill>
                <a:latin typeface="Palatino Linotype" panose="02040502050505030304" pitchFamily="18" charset="0"/>
                <a:ea typeface="標楷體" panose="03000509000000000000" pitchFamily="65" charset="-120"/>
                <a:cs typeface="Palatino Linotype"/>
              </a:rPr>
              <a:t>+ </a:t>
            </a:r>
            <a:r>
              <a:rPr lang="zh-TW" altLang="en-US" sz="2200" b="1" dirty="0">
                <a:solidFill>
                  <a:schemeClr val="dk1"/>
                </a:solidFill>
                <a:latin typeface="Palatino Linotype" panose="02040502050505030304" pitchFamily="18" charset="0"/>
                <a:ea typeface="標楷體" panose="03000509000000000000" pitchFamily="65" charset="-120"/>
                <a:cs typeface="Palatino Linotype"/>
              </a:rPr>
              <a:t>拓展論文 </a:t>
            </a:r>
            <a:r>
              <a:rPr lang="en-US" altLang="zh-TW" sz="2200" b="1" dirty="0">
                <a:solidFill>
                  <a:schemeClr val="dk1"/>
                </a:solidFill>
                <a:latin typeface="Palatino Linotype" panose="02040502050505030304" pitchFamily="18" charset="0"/>
                <a:ea typeface="標楷體" panose="03000509000000000000" pitchFamily="65" charset="-120"/>
                <a:cs typeface="Palatino Linotype"/>
              </a:rPr>
              <a:t>+ </a:t>
            </a:r>
            <a:r>
              <a:rPr lang="zh-TW" altLang="en-US" sz="2200" b="1" dirty="0">
                <a:solidFill>
                  <a:schemeClr val="dk1"/>
                </a:solidFill>
                <a:latin typeface="Palatino Linotype" panose="02040502050505030304" pitchFamily="18" charset="0"/>
                <a:ea typeface="標楷體" panose="03000509000000000000" pitchFamily="65" charset="-120"/>
                <a:cs typeface="Palatino Linotype"/>
              </a:rPr>
              <a:t>創意、活動與服務</a:t>
            </a:r>
          </a:p>
          <a:p>
            <a:pPr marL="0" indent="0">
              <a:spcBef>
                <a:spcPts val="480"/>
              </a:spcBef>
              <a:buSzPts val="2400"/>
              <a:buNone/>
            </a:pPr>
            <a:endParaRPr lang="zh-TW" altLang="en-US" dirty="0">
              <a:solidFill>
                <a:srgbClr val="000000"/>
              </a:solidFill>
            </a:endParaRPr>
          </a:p>
          <a:p>
            <a:pPr marL="0" lvl="0" indent="0" algn="l" rtl="0">
              <a:spcBef>
                <a:spcPts val="480"/>
              </a:spcBef>
              <a:spcAft>
                <a:spcPts val="0"/>
              </a:spcAft>
              <a:buClr>
                <a:srgbClr val="7F7F7F"/>
              </a:buClr>
              <a:buSzPts val="2400"/>
              <a:buNone/>
            </a:pPr>
            <a:endParaRPr lang="en-US" dirty="0">
              <a:solidFill>
                <a:srgbClr val="000000"/>
              </a:solidFill>
            </a:endParaRPr>
          </a:p>
          <a:p>
            <a:pPr marL="0" lvl="0" indent="0" algn="l" rtl="0">
              <a:spcBef>
                <a:spcPts val="480"/>
              </a:spcBef>
              <a:spcAft>
                <a:spcPts val="0"/>
              </a:spcAft>
              <a:buClr>
                <a:srgbClr val="7F7F7F"/>
              </a:buClr>
              <a:buSzPts val="2400"/>
              <a:buNone/>
            </a:pPr>
            <a:endParaRPr dirty="0">
              <a:solidFill>
                <a:srgbClr val="000000"/>
              </a:solidFill>
              <a:latin typeface="Palatino Linotype"/>
              <a:ea typeface="Palatino Linotype"/>
              <a:cs typeface="Palatino Linotype"/>
              <a:sym typeface="Palatino Linotype"/>
            </a:endParaRPr>
          </a:p>
        </p:txBody>
      </p:sp>
      <p:sp>
        <p:nvSpPr>
          <p:cNvPr id="274" name="Google Shape;274;p19"/>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75" name="Google Shape;275;p19"/>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txBox="1">
            <a:spLocks noGrp="1"/>
          </p:cNvSpPr>
          <p:nvPr>
            <p:ph type="title"/>
          </p:nvPr>
        </p:nvSpPr>
        <p:spPr>
          <a:xfrm>
            <a:off x="457200" y="381000"/>
            <a:ext cx="8229600" cy="914400"/>
          </a:xfrm>
          <a:prstGeom prst="rect">
            <a:avLst/>
          </a:prstGeom>
          <a:noFill/>
          <a:ln>
            <a:noFill/>
          </a:ln>
        </p:spPr>
        <p:txBody>
          <a:bodyPr spcFirstLastPara="1" wrap="square" lIns="91425" tIns="45700" rIns="91425" bIns="45700" anchor="b" anchorCtr="0">
            <a:noAutofit/>
          </a:bodyPr>
          <a:lstStyle/>
          <a:p>
            <a:pPr marL="0" lvl="0" indent="0" algn="ctr" rtl="0">
              <a:lnSpc>
                <a:spcPct val="107407"/>
              </a:lnSpc>
              <a:spcBef>
                <a:spcPts val="0"/>
              </a:spcBef>
              <a:spcAft>
                <a:spcPts val="0"/>
              </a:spcAft>
              <a:buClr>
                <a:srgbClr val="0070C0"/>
              </a:buClr>
              <a:buSzPts val="5400"/>
              <a:buFont typeface="Palatino Linotype"/>
              <a:buNone/>
            </a:pPr>
            <a:r>
              <a:rPr lang="en-US" b="1" dirty="0">
                <a:solidFill>
                  <a:srgbClr val="0070C0"/>
                </a:solidFill>
              </a:rPr>
              <a:t>Rundown </a:t>
            </a:r>
            <a:r>
              <a:rPr lang="en-US" b="1" dirty="0" err="1">
                <a:solidFill>
                  <a:srgbClr val="0070C0"/>
                </a:solidFill>
                <a:latin typeface="標楷體" panose="03000509000000000000" pitchFamily="65" charset="-120"/>
                <a:ea typeface="標楷體" panose="03000509000000000000" pitchFamily="65" charset="-120"/>
              </a:rPr>
              <a:t>流程</a:t>
            </a:r>
            <a:endParaRPr b="1" dirty="0">
              <a:solidFill>
                <a:srgbClr val="0070C0"/>
              </a:solidFill>
              <a:latin typeface="標楷體" panose="03000509000000000000" pitchFamily="65" charset="-120"/>
              <a:ea typeface="標楷體" panose="03000509000000000000" pitchFamily="65" charset="-120"/>
            </a:endParaRPr>
          </a:p>
        </p:txBody>
      </p:sp>
      <p:sp>
        <p:nvSpPr>
          <p:cNvPr id="105" name="Google Shape;105;p2"/>
          <p:cNvSpPr txBox="1">
            <a:spLocks noGrp="1"/>
          </p:cNvSpPr>
          <p:nvPr>
            <p:ph type="body" idx="1"/>
          </p:nvPr>
        </p:nvSpPr>
        <p:spPr>
          <a:xfrm>
            <a:off x="457200" y="1830387"/>
            <a:ext cx="8458200" cy="4525963"/>
          </a:xfrm>
          <a:prstGeom prst="rect">
            <a:avLst/>
          </a:prstGeom>
          <a:noFill/>
          <a:ln>
            <a:noFill/>
          </a:ln>
        </p:spPr>
        <p:txBody>
          <a:bodyPr spcFirstLastPara="1" wrap="square" lIns="91425" tIns="45700" rIns="91425" bIns="45700" anchor="t" anchorCtr="0">
            <a:noAutofit/>
          </a:bodyPr>
          <a:lstStyle/>
          <a:p>
            <a:pPr marL="0" lvl="0" indent="0">
              <a:spcBef>
                <a:spcPts val="600"/>
              </a:spcBef>
              <a:buClr>
                <a:schemeClr val="dk1"/>
              </a:buClr>
              <a:buSzPts val="2500"/>
              <a:buNone/>
            </a:pPr>
            <a:r>
              <a:rPr lang="en-US" sz="3000" b="1" dirty="0">
                <a:solidFill>
                  <a:schemeClr val="dk1"/>
                </a:solidFill>
                <a:latin typeface="Palatino Linotype" panose="02040502050505030304" pitchFamily="18" charset="0"/>
              </a:rPr>
              <a:t>1. Vision and Mission / </a:t>
            </a:r>
            <a:r>
              <a:rPr lang="en-US" sz="2800" b="1" dirty="0" err="1">
                <a:solidFill>
                  <a:schemeClr val="dk1"/>
                </a:solidFill>
                <a:latin typeface="標楷體" panose="03000509000000000000" pitchFamily="65" charset="-120"/>
                <a:ea typeface="標楷體" panose="03000509000000000000" pitchFamily="65" charset="-120"/>
                <a:cs typeface="Palatino Linotype"/>
              </a:rPr>
              <a:t>願景及使命</a:t>
            </a:r>
            <a:endParaRPr sz="2800" b="1" dirty="0">
              <a:solidFill>
                <a:schemeClr val="dk1"/>
              </a:solidFill>
              <a:latin typeface="標楷體" panose="03000509000000000000" pitchFamily="65" charset="-120"/>
              <a:ea typeface="標楷體" panose="03000509000000000000" pitchFamily="65" charset="-120"/>
              <a:cs typeface="Palatino Linotype"/>
            </a:endParaRPr>
          </a:p>
          <a:p>
            <a:pPr marL="0" indent="0">
              <a:spcBef>
                <a:spcPts val="600"/>
              </a:spcBef>
              <a:buClr>
                <a:schemeClr val="dk1"/>
              </a:buClr>
              <a:buSzPts val="2500"/>
              <a:buNone/>
            </a:pPr>
            <a:r>
              <a:rPr lang="en-US" sz="3000" b="1" dirty="0">
                <a:solidFill>
                  <a:schemeClr val="dk1"/>
                </a:solidFill>
                <a:latin typeface="Palatino Linotype" panose="02040502050505030304" pitchFamily="18" charset="0"/>
              </a:rPr>
              <a:t>2. Features of IB Learning / </a:t>
            </a:r>
            <a:r>
              <a:rPr lang="en-US" sz="2800" b="1" dirty="0" err="1">
                <a:solidFill>
                  <a:schemeClr val="dk1"/>
                </a:solidFill>
                <a:latin typeface="Palatino Linotype" panose="02040502050505030304" pitchFamily="18" charset="0"/>
                <a:ea typeface="標楷體" panose="03000509000000000000" pitchFamily="65" charset="-120"/>
                <a:cs typeface="Palatino Linotype"/>
              </a:rPr>
              <a:t>IB學習的特色</a:t>
            </a:r>
            <a:endParaRPr sz="2800" b="1" dirty="0">
              <a:solidFill>
                <a:schemeClr val="dk1"/>
              </a:solidFill>
              <a:latin typeface="Palatino Linotype" panose="02040502050505030304" pitchFamily="18" charset="0"/>
              <a:ea typeface="標楷體" panose="03000509000000000000" pitchFamily="65" charset="-120"/>
              <a:cs typeface="Palatino Linotype"/>
            </a:endParaRPr>
          </a:p>
          <a:p>
            <a:pPr marL="0" lvl="0" indent="0">
              <a:spcBef>
                <a:spcPts val="600"/>
              </a:spcBef>
              <a:buClr>
                <a:schemeClr val="dk1"/>
              </a:buClr>
              <a:buSzPts val="2500"/>
              <a:buNone/>
            </a:pPr>
            <a:r>
              <a:rPr lang="en-US" sz="3000" b="1" dirty="0">
                <a:solidFill>
                  <a:schemeClr val="dk1"/>
                </a:solidFill>
                <a:latin typeface="Palatino Linotype" panose="02040502050505030304" pitchFamily="18" charset="0"/>
              </a:rPr>
              <a:t>3. IB Curriculum at NPLC /</a:t>
            </a:r>
            <a:r>
              <a:rPr lang="en-US" sz="2800" b="1" dirty="0" err="1">
                <a:solidFill>
                  <a:schemeClr val="dk1"/>
                </a:solidFill>
                <a:latin typeface="Palatino Linotype" panose="02040502050505030304" pitchFamily="18" charset="0"/>
                <a:ea typeface="標楷體" panose="03000509000000000000" pitchFamily="65" charset="-120"/>
                <a:cs typeface="Palatino Linotype"/>
              </a:rPr>
              <a:t>顏寶鈴書院的IB課程</a:t>
            </a:r>
            <a:endParaRPr sz="2800" b="1" dirty="0">
              <a:solidFill>
                <a:schemeClr val="dk1"/>
              </a:solidFill>
              <a:latin typeface="Palatino Linotype" panose="02040502050505030304" pitchFamily="18" charset="0"/>
              <a:ea typeface="標楷體" panose="03000509000000000000" pitchFamily="65" charset="-120"/>
              <a:cs typeface="Palatino Linotype"/>
            </a:endParaRPr>
          </a:p>
          <a:p>
            <a:pPr marL="0" indent="0">
              <a:spcBef>
                <a:spcPts val="600"/>
              </a:spcBef>
              <a:buClr>
                <a:schemeClr val="dk1"/>
              </a:buClr>
              <a:buSzPts val="2500"/>
              <a:buNone/>
            </a:pPr>
            <a:r>
              <a:rPr lang="en-US" sz="3000" b="1" dirty="0">
                <a:solidFill>
                  <a:schemeClr val="dk1"/>
                </a:solidFill>
                <a:latin typeface="Palatino Linotype" panose="02040502050505030304" pitchFamily="18" charset="0"/>
              </a:rPr>
              <a:t>4. IB Life in NPLC / </a:t>
            </a:r>
            <a:r>
              <a:rPr lang="en-US" sz="2800" b="1" dirty="0" err="1">
                <a:solidFill>
                  <a:schemeClr val="dk1"/>
                </a:solidFill>
                <a:latin typeface="Palatino Linotype" panose="02040502050505030304" pitchFamily="18" charset="0"/>
                <a:ea typeface="標楷體" panose="03000509000000000000" pitchFamily="65" charset="-120"/>
                <a:cs typeface="Palatino Linotype"/>
              </a:rPr>
              <a:t>顏寶鈴書院的IB生活</a:t>
            </a:r>
            <a:endParaRPr sz="2800" b="1" dirty="0">
              <a:solidFill>
                <a:schemeClr val="dk1"/>
              </a:solidFill>
              <a:latin typeface="Palatino Linotype" panose="02040502050505030304" pitchFamily="18" charset="0"/>
              <a:ea typeface="標楷體" panose="03000509000000000000" pitchFamily="65" charset="-120"/>
              <a:cs typeface="Palatino Linotype"/>
            </a:endParaRPr>
          </a:p>
          <a:p>
            <a:pPr marL="0" lvl="0" indent="0">
              <a:spcBef>
                <a:spcPts val="600"/>
              </a:spcBef>
              <a:buClr>
                <a:schemeClr val="dk1"/>
              </a:buClr>
              <a:buSzPts val="2500"/>
              <a:buNone/>
            </a:pPr>
            <a:r>
              <a:rPr lang="en-US" sz="3000" b="1" dirty="0">
                <a:solidFill>
                  <a:schemeClr val="dk1"/>
                </a:solidFill>
                <a:latin typeface="Palatino Linotype" panose="02040502050505030304" pitchFamily="18" charset="0"/>
              </a:rPr>
              <a:t>5. School Policies / </a:t>
            </a:r>
            <a:r>
              <a:rPr lang="en-US" sz="2800" b="1" dirty="0" err="1">
                <a:solidFill>
                  <a:schemeClr val="dk1"/>
                </a:solidFill>
                <a:latin typeface="標楷體" panose="03000509000000000000" pitchFamily="65" charset="-120"/>
                <a:ea typeface="標楷體" panose="03000509000000000000" pitchFamily="65" charset="-120"/>
                <a:cs typeface="Palatino Linotype"/>
              </a:rPr>
              <a:t>學校政策</a:t>
            </a:r>
            <a:endParaRPr sz="2800" b="1" dirty="0">
              <a:solidFill>
                <a:schemeClr val="dk1"/>
              </a:solidFill>
              <a:latin typeface="標楷體" panose="03000509000000000000" pitchFamily="65" charset="-120"/>
              <a:ea typeface="標楷體" panose="03000509000000000000" pitchFamily="65" charset="-120"/>
              <a:cs typeface="Palatino Linotype"/>
            </a:endParaRPr>
          </a:p>
          <a:p>
            <a:pPr marL="0" indent="0">
              <a:spcBef>
                <a:spcPts val="600"/>
              </a:spcBef>
              <a:buClr>
                <a:schemeClr val="dk1"/>
              </a:buClr>
              <a:buSzPts val="2500"/>
              <a:buNone/>
            </a:pPr>
            <a:r>
              <a:rPr lang="en-US" sz="3000" b="1" dirty="0">
                <a:solidFill>
                  <a:schemeClr val="dk1"/>
                </a:solidFill>
                <a:latin typeface="Palatino Linotype" panose="02040502050505030304" pitchFamily="18" charset="0"/>
              </a:rPr>
              <a:t>6. Important Dates / </a:t>
            </a:r>
            <a:r>
              <a:rPr lang="en-US" sz="2800" b="1" dirty="0" err="1">
                <a:solidFill>
                  <a:schemeClr val="dk1"/>
                </a:solidFill>
                <a:latin typeface="標楷體" panose="03000509000000000000" pitchFamily="65" charset="-120"/>
                <a:ea typeface="標楷體" panose="03000509000000000000" pitchFamily="65" charset="-120"/>
                <a:cs typeface="Palatino Linotype"/>
              </a:rPr>
              <a:t>重要日期</a:t>
            </a:r>
            <a:endParaRPr sz="2800" b="1" dirty="0">
              <a:solidFill>
                <a:schemeClr val="dk1"/>
              </a:solidFill>
              <a:latin typeface="標楷體" panose="03000509000000000000" pitchFamily="65" charset="-120"/>
              <a:ea typeface="標楷體" panose="03000509000000000000" pitchFamily="65" charset="-120"/>
              <a:cs typeface="Palatino Linotype"/>
            </a:endParaRPr>
          </a:p>
        </p:txBody>
      </p:sp>
      <p:sp>
        <p:nvSpPr>
          <p:cNvPr id="106" name="Google Shape;106;p2"/>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07" name="Google Shape;107;p2"/>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0"/>
          <p:cNvSpPr txBox="1"/>
          <p:nvPr/>
        </p:nvSpPr>
        <p:spPr>
          <a:xfrm>
            <a:off x="76200" y="136525"/>
            <a:ext cx="8991600" cy="1431924"/>
          </a:xfrm>
          <a:prstGeom prst="rect">
            <a:avLst/>
          </a:prstGeom>
          <a:noFill/>
          <a:ln>
            <a:noFill/>
          </a:ln>
        </p:spPr>
        <p:txBody>
          <a:bodyPr spcFirstLastPara="1" wrap="square" lIns="91425" tIns="45700" rIns="91425" bIns="45700" anchor="ctr" anchorCtr="0">
            <a:noAutofit/>
          </a:bodyPr>
          <a:lstStyle/>
          <a:p>
            <a:pPr lvl="0" algn="ctr">
              <a:lnSpc>
                <a:spcPct val="145000"/>
              </a:lnSpc>
              <a:buClr>
                <a:srgbClr val="0070C0"/>
              </a:buClr>
              <a:buSzPts val="4000"/>
            </a:pPr>
            <a:r>
              <a:rPr lang="en-US" sz="4000" b="1" dirty="0">
                <a:solidFill>
                  <a:srgbClr val="0070C0"/>
                </a:solidFill>
                <a:latin typeface="Palatino Linotype"/>
                <a:ea typeface="Palatino Linotype"/>
                <a:cs typeface="Palatino Linotype"/>
                <a:sym typeface="Palatino Linotype"/>
              </a:rPr>
              <a:t>IB Scoring System</a:t>
            </a:r>
            <a:br>
              <a:rPr lang="en-US" sz="4000" b="1" dirty="0">
                <a:solidFill>
                  <a:srgbClr val="0070C0"/>
                </a:solidFill>
                <a:latin typeface="Palatino Linotype"/>
                <a:ea typeface="Palatino Linotype"/>
                <a:cs typeface="Palatino Linotype"/>
                <a:sym typeface="Palatino Linotype"/>
              </a:rPr>
            </a:br>
            <a:r>
              <a:rPr lang="en-US" sz="4000" b="1" dirty="0">
                <a:solidFill>
                  <a:srgbClr val="0070C0"/>
                </a:solidFill>
                <a:latin typeface="Palatino Linotype" panose="02040502050505030304" pitchFamily="18" charset="0"/>
                <a:ea typeface="標楷體" panose="03000509000000000000" pitchFamily="65" charset="-120"/>
                <a:cs typeface="Palatino Linotype"/>
                <a:sym typeface="Palatino Linotype"/>
              </a:rPr>
              <a:t>IB</a:t>
            </a:r>
            <a:r>
              <a:rPr lang="zh-TW" altLang="en-US" sz="4000" b="1" dirty="0">
                <a:solidFill>
                  <a:srgbClr val="0070C0"/>
                </a:solidFill>
                <a:latin typeface="Palatino Linotype" panose="02040502050505030304" pitchFamily="18" charset="0"/>
                <a:ea typeface="標楷體" panose="03000509000000000000" pitchFamily="65" charset="-120"/>
                <a:cs typeface="Palatino Linotype"/>
                <a:sym typeface="Palatino Linotype"/>
              </a:rPr>
              <a:t>計分方式</a:t>
            </a:r>
          </a:p>
        </p:txBody>
      </p:sp>
      <p:sp>
        <p:nvSpPr>
          <p:cNvPr id="281" name="Google Shape;281;p20"/>
          <p:cNvSpPr txBox="1"/>
          <p:nvPr/>
        </p:nvSpPr>
        <p:spPr>
          <a:xfrm>
            <a:off x="594665" y="1828800"/>
            <a:ext cx="8229600" cy="4267199"/>
          </a:xfrm>
          <a:prstGeom prst="rect">
            <a:avLst/>
          </a:prstGeom>
          <a:noFill/>
          <a:ln>
            <a:noFill/>
          </a:ln>
        </p:spPr>
        <p:txBody>
          <a:bodyPr spcFirstLastPara="1" wrap="square" lIns="91425" tIns="45700" rIns="91425" bIns="45700" anchor="t" anchorCtr="0">
            <a:normAutofit fontScale="77500" lnSpcReduction="20000"/>
          </a:bodyPr>
          <a:lstStyle/>
          <a:p>
            <a:pPr marL="274320" marR="0" lvl="0" indent="-274320" algn="l" rtl="0">
              <a:lnSpc>
                <a:spcPct val="110000"/>
              </a:lnSpc>
              <a:spcBef>
                <a:spcPts val="0"/>
              </a:spcBef>
              <a:spcAft>
                <a:spcPts val="0"/>
              </a:spcAft>
              <a:buClr>
                <a:schemeClr val="accent1"/>
              </a:buClr>
              <a:buSzPct val="100000"/>
              <a:buFont typeface="Noto Sans Symbols"/>
              <a:buChar char="*"/>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Highest score for each subject is 7 points</a:t>
            </a:r>
            <a:b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b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每科最高7分</a:t>
            </a:r>
            <a:endParaRPr sz="32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274320" marR="0" lvl="0" indent="-274320" algn="l" rtl="0">
              <a:lnSpc>
                <a:spcPct val="110000"/>
              </a:lnSpc>
              <a:spcBef>
                <a:spcPts val="496"/>
              </a:spcBef>
              <a:spcAft>
                <a:spcPts val="0"/>
              </a:spcAft>
              <a:buClr>
                <a:schemeClr val="accent1"/>
              </a:buClr>
              <a:buSzPct val="100000"/>
              <a:buFont typeface="Noto Sans Symbols"/>
              <a:buChar char="*"/>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TOK and the EE contribute up to 3 points</a:t>
            </a:r>
            <a:b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b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TOK及EE合計最高3分</a:t>
            </a:r>
            <a:endParaRPr sz="32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274320" marR="0" lvl="0" indent="-274320" algn="l" rtl="0">
              <a:lnSpc>
                <a:spcPct val="110000"/>
              </a:lnSpc>
              <a:spcBef>
                <a:spcPts val="496"/>
              </a:spcBef>
              <a:spcAft>
                <a:spcPts val="0"/>
              </a:spcAft>
              <a:buClr>
                <a:schemeClr val="accent1"/>
              </a:buClr>
              <a:buSzPct val="100000"/>
              <a:buFont typeface="Noto Sans Symbols"/>
              <a:buChar char="*"/>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Fulfill CAS requirements (Pass / Fail)</a:t>
            </a:r>
            <a:b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br>
            <a:r>
              <a:rPr lang="en-US" sz="32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完成CAS要求</a:t>
            </a: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sz="32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合格</a:t>
            </a: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a:t>
            </a:r>
            <a:r>
              <a:rPr lang="en-US" sz="32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不合格</a:t>
            </a: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a:t>
            </a:r>
            <a:endParaRPr sz="32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274320" marR="0" lvl="0" indent="-274320" algn="l" rtl="0">
              <a:lnSpc>
                <a:spcPct val="110000"/>
              </a:lnSpc>
              <a:spcBef>
                <a:spcPts val="496"/>
              </a:spcBef>
              <a:spcAft>
                <a:spcPts val="0"/>
              </a:spcAft>
              <a:buClr>
                <a:schemeClr val="accent1"/>
              </a:buClr>
              <a:buSzPct val="100000"/>
              <a:buFont typeface="Noto Sans Symbols"/>
              <a:buChar char="*"/>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Maximum total score = 45 </a:t>
            </a:r>
            <a:b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br>
            <a:r>
              <a:rPr lang="en-US" sz="32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最高分</a:t>
            </a: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45</a:t>
            </a:r>
            <a:endParaRPr sz="32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274320" marR="0" lvl="0" indent="-274320" algn="l" rtl="0">
              <a:lnSpc>
                <a:spcPct val="110000"/>
              </a:lnSpc>
              <a:spcBef>
                <a:spcPts val="496"/>
              </a:spcBef>
              <a:spcAft>
                <a:spcPts val="0"/>
              </a:spcAft>
              <a:buClr>
                <a:schemeClr val="accent1"/>
              </a:buClr>
              <a:buSzPct val="100000"/>
              <a:buFont typeface="Noto Sans Symbols"/>
              <a:buChar char="*"/>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Must Pass in TOK, EE, CAS to attain the IB Diploma</a:t>
            </a:r>
            <a:b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br>
            <a:r>
              <a:rPr lang="en-US" sz="32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要取得IB文憑，TOK、EE、CAS必須合格</a:t>
            </a:r>
            <a:endParaRPr sz="32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p:txBody>
      </p:sp>
      <p:sp>
        <p:nvSpPr>
          <p:cNvPr id="282" name="Google Shape;282;p20"/>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83" name="Google Shape;283;p20"/>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21"/>
          <p:cNvPicPr preferRelativeResize="0"/>
          <p:nvPr/>
        </p:nvPicPr>
        <p:blipFill rotWithShape="1">
          <a:blip r:embed="rId3">
            <a:alphaModFix/>
          </a:blip>
          <a:srcRect/>
          <a:stretch/>
        </p:blipFill>
        <p:spPr>
          <a:xfrm>
            <a:off x="76200" y="1685672"/>
            <a:ext cx="8557164" cy="4410334"/>
          </a:xfrm>
          <a:prstGeom prst="rect">
            <a:avLst/>
          </a:prstGeom>
          <a:noFill/>
          <a:ln>
            <a:noFill/>
          </a:ln>
        </p:spPr>
      </p:pic>
      <p:sp>
        <p:nvSpPr>
          <p:cNvPr id="289" name="Google Shape;289;p21"/>
          <p:cNvSpPr txBox="1"/>
          <p:nvPr/>
        </p:nvSpPr>
        <p:spPr>
          <a:xfrm>
            <a:off x="76200" y="762000"/>
            <a:ext cx="8991600" cy="609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800"/>
              <a:buFont typeface="Century Gothic"/>
              <a:buNone/>
            </a:pPr>
            <a:endParaRPr sz="3800" b="1">
              <a:solidFill>
                <a:schemeClr val="lt1"/>
              </a:solidFill>
              <a:latin typeface="Century Gothic"/>
              <a:ea typeface="Century Gothic"/>
              <a:cs typeface="Century Gothic"/>
              <a:sym typeface="Century Gothic"/>
            </a:endParaRPr>
          </a:p>
        </p:txBody>
      </p:sp>
      <p:sp>
        <p:nvSpPr>
          <p:cNvPr id="290" name="Google Shape;290;p21"/>
          <p:cNvSpPr txBox="1"/>
          <p:nvPr/>
        </p:nvSpPr>
        <p:spPr>
          <a:xfrm>
            <a:off x="406401" y="1752606"/>
            <a:ext cx="1600200" cy="815608"/>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dk1"/>
                </a:solidFill>
                <a:latin typeface="Palatino Linotype"/>
                <a:ea typeface="Palatino Linotype"/>
                <a:cs typeface="Palatino Linotype"/>
                <a:sym typeface="Palatino Linotype"/>
              </a:rPr>
              <a:t>EE &amp; TOK Matrix</a:t>
            </a:r>
            <a:endParaRPr dirty="0"/>
          </a:p>
          <a:p>
            <a:pPr marL="0" marR="0" lvl="0" indent="0" algn="ctr" rtl="0">
              <a:spcBef>
                <a:spcPts val="0"/>
              </a:spcBef>
              <a:spcAft>
                <a:spcPts val="0"/>
              </a:spcAft>
              <a:buNone/>
            </a:pPr>
            <a:r>
              <a:rPr lang="en-US" sz="1400" dirty="0" err="1">
                <a:solidFill>
                  <a:schemeClr val="dk1"/>
                </a:solidFill>
                <a:latin typeface="Palatino Linotype"/>
                <a:ea typeface="Palatino Linotype"/>
                <a:cs typeface="Palatino Linotype"/>
                <a:sym typeface="Palatino Linotype"/>
              </a:rPr>
              <a:t>EE及TOK</a:t>
            </a:r>
            <a:endParaRPr dirty="0"/>
          </a:p>
          <a:p>
            <a:pPr marL="0" marR="0" lvl="0" indent="0" algn="ctr" rtl="0">
              <a:spcBef>
                <a:spcPts val="0"/>
              </a:spcBef>
              <a:spcAft>
                <a:spcPts val="0"/>
              </a:spcAft>
              <a:buNone/>
            </a:pPr>
            <a:r>
              <a:rPr lang="en-US" sz="1400" dirty="0" err="1">
                <a:solidFill>
                  <a:schemeClr val="dk1"/>
                </a:solidFill>
                <a:latin typeface="Palatino Linotype"/>
                <a:ea typeface="Palatino Linotype"/>
                <a:cs typeface="Palatino Linotype"/>
                <a:sym typeface="Palatino Linotype"/>
              </a:rPr>
              <a:t>分數組合</a:t>
            </a:r>
            <a:endParaRPr sz="1400" dirty="0">
              <a:solidFill>
                <a:schemeClr val="dk1"/>
              </a:solidFill>
              <a:latin typeface="Palatino Linotype"/>
              <a:ea typeface="Palatino Linotype"/>
              <a:cs typeface="Palatino Linotype"/>
              <a:sym typeface="Palatino Linotype"/>
            </a:endParaRPr>
          </a:p>
          <a:p>
            <a:pPr marL="0" marR="0" lvl="0" indent="0" algn="ctr" rtl="0">
              <a:spcBef>
                <a:spcPts val="0"/>
              </a:spcBef>
              <a:spcAft>
                <a:spcPts val="0"/>
              </a:spcAft>
              <a:buNone/>
            </a:pPr>
            <a:endParaRPr sz="500" dirty="0">
              <a:solidFill>
                <a:schemeClr val="dk1"/>
              </a:solidFill>
              <a:latin typeface="Palatino Linotype"/>
              <a:ea typeface="Palatino Linotype"/>
              <a:cs typeface="Palatino Linotype"/>
              <a:sym typeface="Palatino Linotype"/>
            </a:endParaRPr>
          </a:p>
        </p:txBody>
      </p:sp>
      <p:sp>
        <p:nvSpPr>
          <p:cNvPr id="291" name="Google Shape;291;p21"/>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92" name="Google Shape;292;p21"/>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21</a:t>
            </a:fld>
            <a:endParaRPr/>
          </a:p>
        </p:txBody>
      </p:sp>
      <p:sp>
        <p:nvSpPr>
          <p:cNvPr id="293" name="Google Shape;293;p21"/>
          <p:cNvSpPr txBox="1"/>
          <p:nvPr/>
        </p:nvSpPr>
        <p:spPr>
          <a:xfrm>
            <a:off x="76200" y="136525"/>
            <a:ext cx="8991600" cy="1431924"/>
          </a:xfrm>
          <a:prstGeom prst="rect">
            <a:avLst/>
          </a:prstGeom>
          <a:noFill/>
          <a:ln>
            <a:noFill/>
          </a:ln>
        </p:spPr>
        <p:txBody>
          <a:bodyPr spcFirstLastPara="1" wrap="square" lIns="91425" tIns="45700" rIns="91425" bIns="45700" anchor="ctr" anchorCtr="0">
            <a:noAutofit/>
          </a:bodyPr>
          <a:lstStyle/>
          <a:p>
            <a:pPr lvl="0" algn="ctr">
              <a:lnSpc>
                <a:spcPct val="145000"/>
              </a:lnSpc>
              <a:buClr>
                <a:srgbClr val="0070C0"/>
              </a:buClr>
              <a:buSzPts val="4000"/>
            </a:pPr>
            <a:r>
              <a:rPr lang="en-US" sz="4000" b="1" dirty="0">
                <a:solidFill>
                  <a:srgbClr val="0070C0"/>
                </a:solidFill>
                <a:latin typeface="Century Gothic"/>
                <a:ea typeface="Century Gothic"/>
                <a:cs typeface="Century Gothic"/>
                <a:sym typeface="Century Gothic"/>
              </a:rPr>
              <a:t>IB Scoring System</a:t>
            </a:r>
            <a:br>
              <a:rPr lang="en-US" sz="4000" b="1" dirty="0">
                <a:solidFill>
                  <a:srgbClr val="0070C0"/>
                </a:solidFill>
                <a:latin typeface="Century Gothic"/>
                <a:ea typeface="Century Gothic"/>
                <a:cs typeface="Century Gothic"/>
                <a:sym typeface="Century Gothic"/>
              </a:rPr>
            </a:br>
            <a:r>
              <a:rPr lang="en-US" sz="4000" b="1" dirty="0">
                <a:solidFill>
                  <a:srgbClr val="0070C0"/>
                </a:solidFill>
                <a:latin typeface="Palatino Linotype" panose="02040502050505030304" pitchFamily="18" charset="0"/>
                <a:ea typeface="標楷體" panose="03000509000000000000" pitchFamily="65" charset="-120"/>
                <a:cs typeface="Palatino Linotype"/>
                <a:sym typeface="Palatino Linotype"/>
              </a:rPr>
              <a:t>IB</a:t>
            </a:r>
            <a:r>
              <a:rPr lang="zh-TW" altLang="en-US" sz="4000" b="1" dirty="0">
                <a:solidFill>
                  <a:srgbClr val="0070C0"/>
                </a:solidFill>
                <a:latin typeface="Palatino Linotype" panose="02040502050505030304" pitchFamily="18" charset="0"/>
                <a:ea typeface="標楷體" panose="03000509000000000000" pitchFamily="65" charset="-120"/>
                <a:cs typeface="Palatino Linotype"/>
                <a:sym typeface="Palatino Linotype"/>
              </a:rPr>
              <a:t>計分方式</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2"/>
          <p:cNvSpPr txBox="1">
            <a:spLocks noGrp="1"/>
          </p:cNvSpPr>
          <p:nvPr>
            <p:ph type="ctrTitle"/>
          </p:nvPr>
        </p:nvSpPr>
        <p:spPr>
          <a:xfrm>
            <a:off x="656117" y="1905000"/>
            <a:ext cx="7772400" cy="2209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6000"/>
              <a:buFont typeface="Palatino Linotype"/>
              <a:buNone/>
            </a:pPr>
            <a:r>
              <a:rPr lang="en-US" sz="6000" b="1" dirty="0">
                <a:solidFill>
                  <a:schemeClr val="lt1"/>
                </a:solidFill>
              </a:rPr>
              <a:t/>
            </a:r>
            <a:br>
              <a:rPr lang="en-US" sz="6000" b="1" dirty="0">
                <a:solidFill>
                  <a:schemeClr val="lt1"/>
                </a:solidFill>
              </a:rPr>
            </a:br>
            <a:r>
              <a:rPr lang="en-US" sz="6000" b="1" dirty="0">
                <a:solidFill>
                  <a:schemeClr val="lt1"/>
                </a:solidFill>
              </a:rPr>
              <a:t/>
            </a:r>
            <a:br>
              <a:rPr lang="en-US" sz="6000" b="1" dirty="0">
                <a:solidFill>
                  <a:schemeClr val="lt1"/>
                </a:solidFill>
              </a:rPr>
            </a:br>
            <a:r>
              <a:rPr lang="en-US" sz="6000" b="1" dirty="0">
                <a:solidFill>
                  <a:srgbClr val="0070C0"/>
                </a:solidFill>
              </a:rPr>
              <a:t>IB Life in NPLC</a:t>
            </a:r>
            <a:br>
              <a:rPr lang="en-US" sz="6000" b="1" dirty="0">
                <a:solidFill>
                  <a:srgbClr val="0070C0"/>
                </a:solidFill>
              </a:rPr>
            </a:br>
            <a:r>
              <a:rPr lang="en-US" sz="5400" b="1" dirty="0" err="1">
                <a:solidFill>
                  <a:srgbClr val="0070C0"/>
                </a:solidFill>
                <a:latin typeface="Palatino Linotype" panose="02040502050505030304" pitchFamily="18" charset="0"/>
                <a:ea typeface="標楷體" panose="03000509000000000000" pitchFamily="65" charset="-120"/>
              </a:rPr>
              <a:t>顏寶鈴書院的IB生活</a:t>
            </a:r>
            <a:endParaRPr sz="6000" dirty="0">
              <a:solidFill>
                <a:srgbClr val="0070C0"/>
              </a:solidFill>
              <a:latin typeface="Palatino Linotype" panose="02040502050505030304" pitchFamily="18" charset="0"/>
              <a:ea typeface="標楷體" panose="03000509000000000000" pitchFamily="65" charset="-120"/>
            </a:endParaRPr>
          </a:p>
        </p:txBody>
      </p:sp>
      <p:sp>
        <p:nvSpPr>
          <p:cNvPr id="299" name="Google Shape;299;p22"/>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22</a:t>
            </a:fld>
            <a:endParaRPr/>
          </a:p>
        </p:txBody>
      </p:sp>
      <p:sp>
        <p:nvSpPr>
          <p:cNvPr id="300" name="Google Shape;300;p22"/>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3"/>
          <p:cNvSpPr txBox="1">
            <a:spLocks noGrp="1"/>
          </p:cNvSpPr>
          <p:nvPr>
            <p:ph type="title"/>
          </p:nvPr>
        </p:nvSpPr>
        <p:spPr>
          <a:xfrm>
            <a:off x="418453" y="289910"/>
            <a:ext cx="8229600" cy="1447800"/>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Century Gothic"/>
              <a:buNone/>
            </a:pPr>
            <a:r>
              <a:rPr lang="en-US" sz="3800" b="1" dirty="0">
                <a:solidFill>
                  <a:srgbClr val="0070C0"/>
                </a:solidFill>
                <a:latin typeface="Palatino Linotype" panose="02040502050505030304" pitchFamily="18" charset="0"/>
                <a:ea typeface="Century Gothic"/>
                <a:cs typeface="Century Gothic"/>
                <a:sym typeface="Century Gothic"/>
              </a:rPr>
              <a:t>Strengths of NPLC</a:t>
            </a:r>
            <a:r>
              <a:rPr lang="en-US" sz="3800" b="1" dirty="0">
                <a:solidFill>
                  <a:srgbClr val="0070C0"/>
                </a:solidFill>
              </a:rPr>
              <a:t/>
            </a:r>
            <a:br>
              <a:rPr lang="en-US" sz="3800" b="1" dirty="0">
                <a:solidFill>
                  <a:srgbClr val="0070C0"/>
                </a:solidFill>
              </a:rPr>
            </a:br>
            <a:r>
              <a:rPr lang="en-US" sz="3800" b="1" dirty="0" err="1">
                <a:solidFill>
                  <a:srgbClr val="0070C0"/>
                </a:solidFill>
                <a:latin typeface="標楷體" panose="03000509000000000000" pitchFamily="65" charset="-120"/>
                <a:ea typeface="標楷體" panose="03000509000000000000" pitchFamily="65" charset="-120"/>
              </a:rPr>
              <a:t>顏寶鈴書院的優勢</a:t>
            </a:r>
            <a:endParaRPr sz="3800" b="1" dirty="0">
              <a:solidFill>
                <a:srgbClr val="0070C0"/>
              </a:solidFill>
              <a:latin typeface="標楷體" panose="03000509000000000000" pitchFamily="65" charset="-120"/>
              <a:ea typeface="標楷體" panose="03000509000000000000" pitchFamily="65" charset="-120"/>
            </a:endParaRPr>
          </a:p>
        </p:txBody>
      </p:sp>
      <p:graphicFrame>
        <p:nvGraphicFramePr>
          <p:cNvPr id="306" name="Google Shape;306;p23"/>
          <p:cNvGraphicFramePr/>
          <p:nvPr>
            <p:extLst>
              <p:ext uri="{D42A27DB-BD31-4B8C-83A1-F6EECF244321}">
                <p14:modId xmlns:p14="http://schemas.microsoft.com/office/powerpoint/2010/main" val="2702920308"/>
              </p:ext>
            </p:extLst>
          </p:nvPr>
        </p:nvGraphicFramePr>
        <p:xfrm>
          <a:off x="418453" y="2254831"/>
          <a:ext cx="8686800" cy="3881120"/>
        </p:xfrm>
        <a:graphic>
          <a:graphicData uri="http://schemas.openxmlformats.org/drawingml/2006/table">
            <a:tbl>
              <a:tblPr>
                <a:noFill/>
                <a:tableStyleId>{6D6F289D-C19A-4816-B21F-B398FBD6E8A7}</a:tableStyleId>
              </a:tblPr>
              <a:tblGrid>
                <a:gridCol w="4339775">
                  <a:extLst>
                    <a:ext uri="{9D8B030D-6E8A-4147-A177-3AD203B41FA5}">
                      <a16:colId xmlns:a16="http://schemas.microsoft.com/office/drawing/2014/main" val="20000"/>
                    </a:ext>
                  </a:extLst>
                </a:gridCol>
                <a:gridCol w="4347025">
                  <a:extLst>
                    <a:ext uri="{9D8B030D-6E8A-4147-A177-3AD203B41FA5}">
                      <a16:colId xmlns:a16="http://schemas.microsoft.com/office/drawing/2014/main" val="20001"/>
                    </a:ext>
                  </a:extLst>
                </a:gridCol>
              </a:tblGrid>
              <a:tr h="467350">
                <a:tc>
                  <a:txBody>
                    <a:bodyPr/>
                    <a:lstStyle/>
                    <a:p>
                      <a:pPr marL="0" marR="0" lvl="0" indent="0" algn="ctr" rtl="0">
                        <a:lnSpc>
                          <a:spcPct val="100000"/>
                        </a:lnSpc>
                        <a:spcBef>
                          <a:spcPts val="0"/>
                        </a:spcBef>
                        <a:spcAft>
                          <a:spcPts val="0"/>
                        </a:spcAft>
                        <a:buClr>
                          <a:schemeClr val="dk1"/>
                        </a:buClr>
                        <a:buSzPts val="1800"/>
                        <a:buFont typeface="Palatino Linotype"/>
                        <a:buNone/>
                      </a:pPr>
                      <a:r>
                        <a:rPr lang="en-US" sz="1800" b="1"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World</a:t>
                      </a:r>
                      <a:r>
                        <a:rPr lang="en-US" sz="1800" b="1" i="0" u="none" strike="noStrike" cap="none" dirty="0">
                          <a:solidFill>
                            <a:schemeClr val="dk1"/>
                          </a:solidFill>
                          <a:latin typeface="Palatino Linotype" panose="02040502050505030304" pitchFamily="18" charset="0"/>
                          <a:ea typeface="標楷體" panose="03000509000000000000" pitchFamily="65" charset="-120"/>
                          <a:cs typeface="Century Gothic"/>
                          <a:sym typeface="Century Gothic"/>
                        </a:rPr>
                        <a:t> </a:t>
                      </a:r>
                      <a:r>
                        <a:rPr lang="en-US" sz="1800" b="1"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average 2024 </a:t>
                      </a:r>
                      <a:r>
                        <a:rPr lang="en-US" sz="1800" b="1" i="0" u="none" strike="noStrike" cap="none" dirty="0" err="1">
                          <a:solidFill>
                            <a:schemeClr val="dk1"/>
                          </a:solidFill>
                          <a:latin typeface="Palatino Linotype" panose="02040502050505030304" pitchFamily="18" charset="0"/>
                          <a:ea typeface="標楷體" panose="03000509000000000000" pitchFamily="65" charset="-120"/>
                          <a:cs typeface="Palatino Linotype"/>
                          <a:sym typeface="Century Gothic"/>
                        </a:rPr>
                        <a:t>全球平均</a:t>
                      </a:r>
                      <a:endParaRPr sz="1800" b="1"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EE2EF"/>
                    </a:solidFill>
                  </a:tcPr>
                </a:tc>
                <a:tc>
                  <a:txBody>
                    <a:bodyPr/>
                    <a:lstStyle/>
                    <a:p>
                      <a:pPr marL="0" marR="0" lvl="0" indent="0" algn="ctr" rtl="0">
                        <a:lnSpc>
                          <a:spcPct val="100000"/>
                        </a:lnSpc>
                        <a:spcBef>
                          <a:spcPts val="0"/>
                        </a:spcBef>
                        <a:spcAft>
                          <a:spcPts val="0"/>
                        </a:spcAft>
                        <a:buClr>
                          <a:schemeClr val="dk1"/>
                        </a:buClr>
                        <a:buSzPts val="1800"/>
                        <a:buFont typeface="Palatino Linotype"/>
                        <a:buNone/>
                      </a:pPr>
                      <a:r>
                        <a:rPr lang="en-US" sz="1800" b="1"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NPLC average 2024 </a:t>
                      </a:r>
                      <a:r>
                        <a:rPr lang="en-US" sz="1800" b="1" i="0" u="none" strike="noStrike" cap="none" dirty="0" err="1">
                          <a:solidFill>
                            <a:schemeClr val="dk1"/>
                          </a:solidFill>
                          <a:latin typeface="Palatino Linotype" panose="02040502050505030304" pitchFamily="18" charset="0"/>
                          <a:ea typeface="標楷體" panose="03000509000000000000" pitchFamily="65" charset="-120"/>
                          <a:cs typeface="Palatino Linotype"/>
                          <a:sym typeface="Century Gothic"/>
                        </a:rPr>
                        <a:t>顏寶鈴書院平均</a:t>
                      </a:r>
                      <a:endParaRPr sz="1800" b="1"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Century Gothic"/>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EE2EF"/>
                    </a:solidFill>
                  </a:tcPr>
                </a:tc>
                <a:extLst>
                  <a:ext uri="{0D108BD9-81ED-4DB2-BD59-A6C34878D82A}">
                    <a16:rowId xmlns:a16="http://schemas.microsoft.com/office/drawing/2014/main" val="10000"/>
                  </a:ext>
                </a:extLst>
              </a:tr>
              <a:tr h="3319075">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8</a:t>
                      </a:r>
                      <a:r>
                        <a:rPr lang="en-US" altLang="zh-TW"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0</a:t>
                      </a:r>
                      <a:r>
                        <a:rPr lang="en-US"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.5% pass the diploma </a:t>
                      </a:r>
                      <a:r>
                        <a:rPr lang="en-US" sz="1800" b="1" u="none" strike="noStrike" cap="none" dirty="0" err="1">
                          <a:solidFill>
                            <a:schemeClr val="dk1"/>
                          </a:solidFill>
                          <a:latin typeface="Palatino Linotype" panose="02040502050505030304" pitchFamily="18" charset="0"/>
                          <a:ea typeface="標楷體" panose="03000509000000000000" pitchFamily="65" charset="-120"/>
                          <a:cs typeface="Palatino Linotype"/>
                          <a:sym typeface="Palatino Linotype"/>
                        </a:rPr>
                        <a:t>programme</a:t>
                      </a:r>
                      <a:r>
                        <a:rPr lang="en-US"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
                      </a:r>
                      <a:br>
                        <a:rPr lang="en-US"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br>
                      <a:r>
                        <a:rPr lang="en-US"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8</a:t>
                      </a:r>
                      <a:r>
                        <a:rPr lang="en-US" altLang="zh-TW"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0</a:t>
                      </a:r>
                      <a:r>
                        <a:rPr lang="en-US"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.5% </a:t>
                      </a:r>
                      <a:r>
                        <a:rPr lang="en-US" sz="1800" b="1" u="none" strike="noStrike" cap="none" dirty="0" err="1">
                          <a:solidFill>
                            <a:schemeClr val="dk1"/>
                          </a:solidFill>
                          <a:latin typeface="Palatino Linotype" panose="02040502050505030304" pitchFamily="18" charset="0"/>
                          <a:ea typeface="標楷體" panose="03000509000000000000" pitchFamily="65" charset="-120"/>
                          <a:cs typeface="Palatino Linotype"/>
                          <a:sym typeface="Palatino Linotype"/>
                        </a:rPr>
                        <a:t>取得文憑</a:t>
                      </a:r>
                      <a:endParaRPr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0" marR="0" lvl="0" indent="0" algn="l" rtl="0">
                        <a:lnSpc>
                          <a:spcPct val="100000"/>
                        </a:lnSpc>
                        <a:spcBef>
                          <a:spcPts val="360"/>
                        </a:spcBef>
                        <a:spcAft>
                          <a:spcPts val="0"/>
                        </a:spcAft>
                        <a:buClr>
                          <a:schemeClr val="dk1"/>
                        </a:buClr>
                        <a:buSzPts val="1800"/>
                        <a:buFont typeface="Palatino Linotype"/>
                        <a:buNone/>
                      </a:pPr>
                      <a:endParaRPr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0" marR="0" lvl="0" indent="0" algn="l" rtl="0">
                        <a:lnSpc>
                          <a:spcPct val="100000"/>
                        </a:lnSpc>
                        <a:spcBef>
                          <a:spcPts val="360"/>
                        </a:spcBef>
                        <a:spcAft>
                          <a:spcPts val="0"/>
                        </a:spcAft>
                        <a:buClr>
                          <a:srgbClr val="0066FF"/>
                        </a:buClr>
                        <a:buSzPts val="1800"/>
                        <a:buFont typeface="Palatino Linotype"/>
                        <a:buNone/>
                      </a:pPr>
                      <a:r>
                        <a:rPr lang="en-US" altLang="zh-TW" sz="1800" b="1" u="none" strike="noStrike" cap="none" dirty="0">
                          <a:solidFill>
                            <a:srgbClr val="0066FF"/>
                          </a:solidFill>
                          <a:latin typeface="Palatino Linotype" panose="02040502050505030304" pitchFamily="18" charset="0"/>
                          <a:ea typeface="標楷體" panose="03000509000000000000" pitchFamily="65" charset="-120"/>
                          <a:cs typeface="Palatino Linotype"/>
                          <a:sym typeface="Palatino Linotype"/>
                        </a:rPr>
                        <a:t>55.7</a:t>
                      </a:r>
                      <a:r>
                        <a:rPr lang="en-US" sz="1800" b="1" u="none" strike="noStrike" cap="none" dirty="0">
                          <a:solidFill>
                            <a:srgbClr val="0066FF"/>
                          </a:solidFill>
                          <a:latin typeface="Palatino Linotype" panose="02040502050505030304" pitchFamily="18" charset="0"/>
                          <a:ea typeface="標楷體" panose="03000509000000000000" pitchFamily="65" charset="-120"/>
                          <a:cs typeface="Palatino Linotype"/>
                          <a:sym typeface="Palatino Linotype"/>
                        </a:rPr>
                        <a:t>% get more than 30 points</a:t>
                      </a:r>
                      <a:br>
                        <a:rPr lang="en-US" sz="1800" b="1" u="none" strike="noStrike" cap="none" dirty="0">
                          <a:solidFill>
                            <a:srgbClr val="0066FF"/>
                          </a:solidFill>
                          <a:latin typeface="Palatino Linotype" panose="02040502050505030304" pitchFamily="18" charset="0"/>
                          <a:ea typeface="標楷體" panose="03000509000000000000" pitchFamily="65" charset="-120"/>
                          <a:cs typeface="Palatino Linotype"/>
                          <a:sym typeface="Palatino Linotype"/>
                        </a:rPr>
                      </a:br>
                      <a:r>
                        <a:rPr lang="en-US" altLang="zh-TW" sz="1800" b="1" u="none" strike="noStrike" cap="none" dirty="0">
                          <a:solidFill>
                            <a:srgbClr val="0066FF"/>
                          </a:solidFill>
                          <a:latin typeface="Palatino Linotype" panose="02040502050505030304" pitchFamily="18" charset="0"/>
                          <a:ea typeface="標楷體" panose="03000509000000000000" pitchFamily="65" charset="-120"/>
                          <a:cs typeface="Palatino Linotype"/>
                          <a:sym typeface="Palatino Linotype"/>
                        </a:rPr>
                        <a:t>55.7</a:t>
                      </a:r>
                      <a:r>
                        <a:rPr lang="en-US" sz="1800" b="1" u="none" strike="noStrike" cap="none" dirty="0">
                          <a:solidFill>
                            <a:srgbClr val="0066FF"/>
                          </a:solidFill>
                          <a:latin typeface="Palatino Linotype" panose="02040502050505030304" pitchFamily="18" charset="0"/>
                          <a:ea typeface="標楷體" panose="03000509000000000000" pitchFamily="65" charset="-120"/>
                          <a:cs typeface="Palatino Linotype"/>
                          <a:sym typeface="Palatino Linotype"/>
                        </a:rPr>
                        <a:t>% 取得30分以上</a:t>
                      </a:r>
                      <a:endParaRPr sz="1800" b="1" u="none" strike="noStrike" cap="none" dirty="0">
                        <a:solidFill>
                          <a:srgbClr val="0066FF"/>
                        </a:solidFill>
                        <a:latin typeface="Palatino Linotype" panose="02040502050505030304" pitchFamily="18" charset="0"/>
                        <a:ea typeface="標楷體" panose="03000509000000000000" pitchFamily="65" charset="-120"/>
                        <a:cs typeface="Palatino Linotype"/>
                        <a:sym typeface="Palatino Linotype"/>
                      </a:endParaRPr>
                    </a:p>
                    <a:p>
                      <a:pPr marL="0" marR="0" lvl="0" indent="0" algn="l" rtl="0">
                        <a:lnSpc>
                          <a:spcPct val="100000"/>
                        </a:lnSpc>
                        <a:spcBef>
                          <a:spcPts val="360"/>
                        </a:spcBef>
                        <a:spcAft>
                          <a:spcPts val="0"/>
                        </a:spcAft>
                        <a:buClr>
                          <a:schemeClr val="dk1"/>
                        </a:buClr>
                        <a:buSzPts val="1800"/>
                        <a:buFont typeface="Palatino Linotype"/>
                        <a:buNone/>
                      </a:pPr>
                      <a:endParaRPr sz="1800" b="1" u="none" strike="noStrike" cap="none" dirty="0">
                        <a:solidFill>
                          <a:srgbClr val="0066FF"/>
                        </a:solidFill>
                        <a:latin typeface="Palatino Linotype" panose="02040502050505030304" pitchFamily="18" charset="0"/>
                        <a:ea typeface="標楷體" panose="03000509000000000000" pitchFamily="65" charset="-120"/>
                        <a:cs typeface="Palatino Linotype"/>
                        <a:sym typeface="Palatino Linotype"/>
                      </a:endParaRPr>
                    </a:p>
                    <a:p>
                      <a:pPr marL="0" marR="0" lvl="0" indent="0" algn="l" rtl="0">
                        <a:lnSpc>
                          <a:spcPct val="100000"/>
                        </a:lnSpc>
                        <a:spcBef>
                          <a:spcPts val="360"/>
                        </a:spcBef>
                        <a:spcAft>
                          <a:spcPts val="0"/>
                        </a:spcAft>
                        <a:buClr>
                          <a:schemeClr val="dk1"/>
                        </a:buClr>
                        <a:buSzPts val="1800"/>
                        <a:buFont typeface="Palatino Linotype"/>
                        <a:buNone/>
                      </a:pPr>
                      <a:r>
                        <a:rPr lang="en-US"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Average: </a:t>
                      </a:r>
                      <a:r>
                        <a:rPr lang="en-US" altLang="zh-TW"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30.3</a:t>
                      </a:r>
                      <a:r>
                        <a:rPr lang="en-US"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/45</a:t>
                      </a:r>
                      <a:br>
                        <a:rPr lang="en-US"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br>
                      <a:r>
                        <a:rPr lang="en-US" sz="1800" b="1" u="none" strike="noStrike" cap="none" dirty="0" err="1">
                          <a:solidFill>
                            <a:schemeClr val="dk1"/>
                          </a:solidFill>
                          <a:latin typeface="Palatino Linotype" panose="02040502050505030304" pitchFamily="18" charset="0"/>
                          <a:ea typeface="標楷體" panose="03000509000000000000" pitchFamily="65" charset="-120"/>
                          <a:cs typeface="Palatino Linotype"/>
                          <a:sym typeface="Palatino Linotype"/>
                        </a:rPr>
                        <a:t>平均分</a:t>
                      </a:r>
                      <a:r>
                        <a:rPr lang="en-US"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altLang="zh-TW"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30.3</a:t>
                      </a:r>
                      <a:r>
                        <a:rPr lang="en-US"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/45</a:t>
                      </a:r>
                      <a:endParaRPr dirty="0">
                        <a:latin typeface="Palatino Linotype" panose="02040502050505030304" pitchFamily="18" charset="0"/>
                        <a:ea typeface="標楷體" panose="03000509000000000000" pitchFamily="65" charset="-120"/>
                      </a:endParaRPr>
                    </a:p>
                    <a:p>
                      <a:pPr marL="0" marR="0" lvl="0" indent="0" algn="l" rtl="0">
                        <a:lnSpc>
                          <a:spcPct val="100000"/>
                        </a:lnSpc>
                        <a:spcBef>
                          <a:spcPts val="360"/>
                        </a:spcBef>
                        <a:spcAft>
                          <a:spcPts val="0"/>
                        </a:spcAft>
                        <a:buClr>
                          <a:schemeClr val="dk1"/>
                        </a:buClr>
                        <a:buSzPts val="1800"/>
                        <a:buFont typeface="Palatino Linotype"/>
                        <a:buNone/>
                      </a:pPr>
                      <a:endParaRPr sz="1800" b="1" u="none" strike="noStrike" cap="none" dirty="0">
                        <a:solidFill>
                          <a:srgbClr val="FF0000"/>
                        </a:solidFill>
                        <a:latin typeface="Palatino Linotype" panose="02040502050505030304" pitchFamily="18" charset="0"/>
                        <a:ea typeface="標楷體" panose="03000509000000000000" pitchFamily="65" charset="-120"/>
                        <a:cs typeface="Palatino Linotype"/>
                        <a:sym typeface="Palatino Linotype"/>
                      </a:endParaRPr>
                    </a:p>
                    <a:p>
                      <a:pPr marL="0" marR="0" lvl="0" indent="0" algn="l" rtl="0">
                        <a:lnSpc>
                          <a:spcPct val="100000"/>
                        </a:lnSpc>
                        <a:spcBef>
                          <a:spcPts val="360"/>
                        </a:spcBef>
                        <a:spcAft>
                          <a:spcPts val="0"/>
                        </a:spcAft>
                        <a:buClr>
                          <a:srgbClr val="0000FF"/>
                        </a:buClr>
                        <a:buSzPts val="1800"/>
                        <a:buFont typeface="Palatino Linotype"/>
                        <a:buNone/>
                      </a:pPr>
                      <a:r>
                        <a:rPr lang="en-US" sz="18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rPr>
                        <a:t>9.3% of them get 40 points and above</a:t>
                      </a:r>
                      <a:br>
                        <a:rPr lang="en-US" sz="18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rPr>
                      </a:br>
                      <a:r>
                        <a:rPr lang="en-US" sz="18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rPr>
                        <a:t>9.3% 取得40分以上 </a:t>
                      </a:r>
                      <a:endParaRPr dirty="0">
                        <a:latin typeface="Palatino Linotype" panose="02040502050505030304" pitchFamily="18" charset="0"/>
                        <a:ea typeface="標楷體" panose="03000509000000000000" pitchFamily="65" charset="-120"/>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95% pass the diploma </a:t>
                      </a:r>
                      <a:r>
                        <a:rPr lang="en-US" sz="1800" b="1" u="none" strike="noStrike" cap="none" dirty="0" err="1">
                          <a:solidFill>
                            <a:schemeClr val="dk1"/>
                          </a:solidFill>
                          <a:latin typeface="Palatino Linotype" panose="02040502050505030304" pitchFamily="18" charset="0"/>
                          <a:ea typeface="標楷體" panose="03000509000000000000" pitchFamily="65" charset="-120"/>
                          <a:cs typeface="Palatino Linotype"/>
                          <a:sym typeface="Palatino Linotype"/>
                        </a:rPr>
                        <a:t>programme</a:t>
                      </a:r>
                      <a:r>
                        <a:rPr lang="en-US"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
                      </a:r>
                      <a:br>
                        <a:rPr lang="en-US"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br>
                      <a:r>
                        <a:rPr lang="en-US"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95% </a:t>
                      </a:r>
                      <a:r>
                        <a:rPr lang="en-US" sz="1800" b="1" u="none" strike="noStrike" cap="none" dirty="0" err="1">
                          <a:solidFill>
                            <a:schemeClr val="dk1"/>
                          </a:solidFill>
                          <a:latin typeface="Palatino Linotype" panose="02040502050505030304" pitchFamily="18" charset="0"/>
                          <a:ea typeface="標楷體" panose="03000509000000000000" pitchFamily="65" charset="-120"/>
                          <a:cs typeface="Palatino Linotype"/>
                          <a:sym typeface="Palatino Linotype"/>
                        </a:rPr>
                        <a:t>取得文憑</a:t>
                      </a:r>
                      <a:endParaRPr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0" marR="0" lvl="0" indent="0" algn="l" rtl="0">
                        <a:lnSpc>
                          <a:spcPct val="100000"/>
                        </a:lnSpc>
                        <a:spcBef>
                          <a:spcPts val="360"/>
                        </a:spcBef>
                        <a:spcAft>
                          <a:spcPts val="0"/>
                        </a:spcAft>
                        <a:buClr>
                          <a:schemeClr val="dk1"/>
                        </a:buClr>
                        <a:buSzPts val="1800"/>
                        <a:buFont typeface="Palatino Linotype"/>
                        <a:buNone/>
                      </a:pPr>
                      <a:endParaRPr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0" marR="0" lvl="0" indent="0" algn="l" rtl="0">
                        <a:lnSpc>
                          <a:spcPct val="100000"/>
                        </a:lnSpc>
                        <a:spcBef>
                          <a:spcPts val="360"/>
                        </a:spcBef>
                        <a:spcAft>
                          <a:spcPts val="0"/>
                        </a:spcAft>
                        <a:buClr>
                          <a:srgbClr val="0066FF"/>
                        </a:buClr>
                        <a:buSzPts val="1800"/>
                        <a:buFont typeface="Palatino Linotype"/>
                        <a:buNone/>
                      </a:pPr>
                      <a:r>
                        <a:rPr lang="en-US" sz="1800" b="1" u="none" strike="noStrike" cap="none" dirty="0">
                          <a:solidFill>
                            <a:srgbClr val="0066FF"/>
                          </a:solidFill>
                          <a:latin typeface="Palatino Linotype" panose="02040502050505030304" pitchFamily="18" charset="0"/>
                          <a:ea typeface="標楷體" panose="03000509000000000000" pitchFamily="65" charset="-120"/>
                          <a:cs typeface="Palatino Linotype"/>
                          <a:sym typeface="Palatino Linotype"/>
                        </a:rPr>
                        <a:t>89.5% get more than 30 points</a:t>
                      </a:r>
                      <a:br>
                        <a:rPr lang="en-US" sz="1800" b="1" u="none" strike="noStrike" cap="none" dirty="0">
                          <a:solidFill>
                            <a:srgbClr val="0066FF"/>
                          </a:solidFill>
                          <a:latin typeface="Palatino Linotype" panose="02040502050505030304" pitchFamily="18" charset="0"/>
                          <a:ea typeface="標楷體" panose="03000509000000000000" pitchFamily="65" charset="-120"/>
                          <a:cs typeface="Palatino Linotype"/>
                          <a:sym typeface="Palatino Linotype"/>
                        </a:rPr>
                      </a:br>
                      <a:r>
                        <a:rPr lang="en-US" sz="1800" b="1" u="none" strike="noStrike" cap="none" dirty="0">
                          <a:solidFill>
                            <a:srgbClr val="0066FF"/>
                          </a:solidFill>
                          <a:latin typeface="Palatino Linotype" panose="02040502050505030304" pitchFamily="18" charset="0"/>
                          <a:ea typeface="標楷體" panose="03000509000000000000" pitchFamily="65" charset="-120"/>
                          <a:cs typeface="Palatino Linotype"/>
                          <a:sym typeface="Palatino Linotype"/>
                        </a:rPr>
                        <a:t>89.5% 取得30分以上</a:t>
                      </a:r>
                      <a:endParaRPr sz="1800" b="1" u="none" strike="noStrike" cap="none" dirty="0">
                        <a:solidFill>
                          <a:srgbClr val="0066FF"/>
                        </a:solidFill>
                        <a:latin typeface="Palatino Linotype" panose="02040502050505030304" pitchFamily="18" charset="0"/>
                        <a:ea typeface="標楷體" panose="03000509000000000000" pitchFamily="65" charset="-120"/>
                        <a:cs typeface="Palatino Linotype"/>
                        <a:sym typeface="Palatino Linotype"/>
                      </a:endParaRPr>
                    </a:p>
                    <a:p>
                      <a:pPr marL="0" marR="0" lvl="0" indent="0" algn="l" rtl="0">
                        <a:lnSpc>
                          <a:spcPct val="100000"/>
                        </a:lnSpc>
                        <a:spcBef>
                          <a:spcPts val="360"/>
                        </a:spcBef>
                        <a:spcAft>
                          <a:spcPts val="0"/>
                        </a:spcAft>
                        <a:buClr>
                          <a:schemeClr val="dk1"/>
                        </a:buClr>
                        <a:buSzPts val="1800"/>
                        <a:buFont typeface="Palatino Linotype"/>
                        <a:buNone/>
                      </a:pPr>
                      <a:endParaRPr sz="1800" b="1" u="none" strike="noStrike" cap="none" dirty="0">
                        <a:solidFill>
                          <a:srgbClr val="0066FF"/>
                        </a:solidFill>
                        <a:latin typeface="Palatino Linotype" panose="02040502050505030304" pitchFamily="18" charset="0"/>
                        <a:ea typeface="標楷體" panose="03000509000000000000" pitchFamily="65" charset="-120"/>
                        <a:cs typeface="Palatino Linotype"/>
                        <a:sym typeface="Palatino Linotype"/>
                      </a:endParaRPr>
                    </a:p>
                    <a:p>
                      <a:pPr marL="0" marR="0" lvl="0" indent="0" algn="l" rtl="0">
                        <a:lnSpc>
                          <a:spcPct val="100000"/>
                        </a:lnSpc>
                        <a:spcBef>
                          <a:spcPts val="360"/>
                        </a:spcBef>
                        <a:spcAft>
                          <a:spcPts val="0"/>
                        </a:spcAft>
                        <a:buClr>
                          <a:schemeClr val="dk1"/>
                        </a:buClr>
                        <a:buSzPts val="1800"/>
                        <a:buFont typeface="Palatino Linotype"/>
                        <a:buNone/>
                      </a:pPr>
                      <a:r>
                        <a:rPr lang="en-US"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Average: 39</a:t>
                      </a:r>
                      <a:r>
                        <a:rPr lang="en-US" altLang="zh-TW"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.4</a:t>
                      </a:r>
                      <a:r>
                        <a:rPr lang="en-US"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/45</a:t>
                      </a:r>
                      <a:br>
                        <a:rPr lang="en-US"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br>
                      <a:r>
                        <a:rPr lang="en-US" sz="1800" b="1" u="none" strike="noStrike" cap="none" dirty="0" err="1">
                          <a:solidFill>
                            <a:schemeClr val="dk1"/>
                          </a:solidFill>
                          <a:latin typeface="Palatino Linotype" panose="02040502050505030304" pitchFamily="18" charset="0"/>
                          <a:ea typeface="標楷體" panose="03000509000000000000" pitchFamily="65" charset="-120"/>
                          <a:cs typeface="Palatino Linotype"/>
                          <a:sym typeface="Palatino Linotype"/>
                        </a:rPr>
                        <a:t>平均分</a:t>
                      </a:r>
                      <a:r>
                        <a:rPr lang="en-US"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    39</a:t>
                      </a:r>
                      <a:r>
                        <a:rPr lang="en-US" altLang="zh-TW"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.4</a:t>
                      </a:r>
                      <a:r>
                        <a:rPr lang="en-US" sz="18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/45</a:t>
                      </a:r>
                      <a:endParaRPr dirty="0">
                        <a:latin typeface="Palatino Linotype" panose="02040502050505030304" pitchFamily="18" charset="0"/>
                        <a:ea typeface="標楷體" panose="03000509000000000000" pitchFamily="65" charset="-120"/>
                      </a:endParaRPr>
                    </a:p>
                    <a:p>
                      <a:pPr marL="0" marR="0" lvl="0" indent="0" algn="l" rtl="0">
                        <a:lnSpc>
                          <a:spcPct val="100000"/>
                        </a:lnSpc>
                        <a:spcBef>
                          <a:spcPts val="360"/>
                        </a:spcBef>
                        <a:spcAft>
                          <a:spcPts val="0"/>
                        </a:spcAft>
                        <a:buClr>
                          <a:schemeClr val="dk1"/>
                        </a:buClr>
                        <a:buSzPts val="1800"/>
                        <a:buFont typeface="Palatino Linotype"/>
                        <a:buNone/>
                      </a:pPr>
                      <a:endParaRPr sz="1800" b="1" u="none" strike="noStrike" cap="none" dirty="0">
                        <a:solidFill>
                          <a:srgbClr val="FF0000"/>
                        </a:solidFill>
                        <a:latin typeface="Palatino Linotype" panose="02040502050505030304" pitchFamily="18" charset="0"/>
                        <a:ea typeface="標楷體" panose="03000509000000000000" pitchFamily="65" charset="-120"/>
                        <a:cs typeface="Palatino Linotype"/>
                        <a:sym typeface="Palatino Linotype"/>
                      </a:endParaRPr>
                    </a:p>
                    <a:p>
                      <a:pPr marL="0" marR="0" lvl="0" indent="0" algn="l" rtl="0">
                        <a:lnSpc>
                          <a:spcPct val="100000"/>
                        </a:lnSpc>
                        <a:spcBef>
                          <a:spcPts val="360"/>
                        </a:spcBef>
                        <a:spcAft>
                          <a:spcPts val="0"/>
                        </a:spcAft>
                        <a:buClr>
                          <a:srgbClr val="0000FF"/>
                        </a:buClr>
                        <a:buSzPts val="1800"/>
                        <a:buFont typeface="Palatino Linotype"/>
                        <a:buNone/>
                      </a:pPr>
                      <a:r>
                        <a:rPr lang="en-US" sz="18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rPr>
                        <a:t>63.2% of them get 40 points and above</a:t>
                      </a:r>
                      <a:br>
                        <a:rPr lang="en-US" sz="18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rPr>
                      </a:br>
                      <a:r>
                        <a:rPr lang="en-US" sz="18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rPr>
                        <a:t>63.2% 取得40分以上</a:t>
                      </a:r>
                      <a:endParaRPr sz="18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07" name="Google Shape;307;p23"/>
          <p:cNvSpPr/>
          <p:nvPr/>
        </p:nvSpPr>
        <p:spPr>
          <a:xfrm>
            <a:off x="353911" y="1667578"/>
            <a:ext cx="6306457" cy="477054"/>
          </a:xfrm>
          <a:prstGeom prst="rect">
            <a:avLst/>
          </a:prstGeom>
          <a:noFill/>
          <a:ln>
            <a:noFill/>
          </a:ln>
        </p:spPr>
        <p:txBody>
          <a:bodyPr spcFirstLastPara="1" wrap="square" lIns="91425" tIns="45700" rIns="91425" bIns="45700" anchor="t" anchorCtr="0">
            <a:spAutoFit/>
          </a:bodyPr>
          <a:lstStyle/>
          <a:p>
            <a:pPr marL="274320" marR="0" lvl="0" indent="-274320" algn="l" rtl="0">
              <a:spcBef>
                <a:spcPts val="0"/>
              </a:spcBef>
              <a:spcAft>
                <a:spcPts val="0"/>
              </a:spcAft>
              <a:buClr>
                <a:schemeClr val="accent1"/>
              </a:buClr>
              <a:buSzPts val="2500"/>
              <a:buFont typeface="Noto Sans Symbols"/>
              <a:buChar char="*"/>
            </a:pPr>
            <a:r>
              <a:rPr lang="en-US" sz="2500" b="1" dirty="0">
                <a:solidFill>
                  <a:schemeClr val="dk1"/>
                </a:solidFill>
                <a:latin typeface="Palatino Linotype"/>
                <a:ea typeface="Palatino Linotype"/>
                <a:cs typeface="Palatino Linotype"/>
                <a:sym typeface="Palatino Linotype"/>
              </a:rPr>
              <a:t>Academic excellence </a:t>
            </a:r>
            <a:r>
              <a:rPr lang="en-US" sz="2500" b="1" dirty="0" err="1">
                <a:solidFill>
                  <a:schemeClr val="dk1"/>
                </a:solidFill>
                <a:latin typeface="標楷體" panose="03000509000000000000" pitchFamily="65" charset="-120"/>
                <a:ea typeface="標楷體" panose="03000509000000000000" pitchFamily="65" charset="-120"/>
                <a:cs typeface="Palatino Linotype"/>
                <a:sym typeface="Palatino Linotype"/>
              </a:rPr>
              <a:t>卓越成績</a:t>
            </a:r>
            <a:r>
              <a:rPr lang="en-US" sz="2500" b="1" dirty="0">
                <a:solidFill>
                  <a:schemeClr val="dk1"/>
                </a:solidFill>
                <a:latin typeface="Palatino Linotype"/>
                <a:ea typeface="Palatino Linotype"/>
                <a:cs typeface="Palatino Linotype"/>
                <a:sym typeface="Palatino Linotype"/>
              </a:rPr>
              <a:t> </a:t>
            </a:r>
            <a:endParaRPr dirty="0"/>
          </a:p>
        </p:txBody>
      </p:sp>
      <p:sp>
        <p:nvSpPr>
          <p:cNvPr id="308" name="Google Shape;308;p2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09" name="Google Shape;309;p2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4"/>
          <p:cNvSpPr txBox="1">
            <a:spLocks noGrp="1"/>
          </p:cNvSpPr>
          <p:nvPr>
            <p:ph type="title"/>
          </p:nvPr>
        </p:nvSpPr>
        <p:spPr>
          <a:xfrm>
            <a:off x="457200" y="324860"/>
            <a:ext cx="8229600" cy="1447800"/>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Century Gothic"/>
              <a:buNone/>
            </a:pPr>
            <a:r>
              <a:rPr lang="en-US" sz="4000" b="1" dirty="0">
                <a:solidFill>
                  <a:srgbClr val="0070C0"/>
                </a:solidFill>
                <a:latin typeface="Palatino Linotype" panose="02040502050505030304" pitchFamily="18" charset="0"/>
                <a:ea typeface="Century Gothic"/>
                <a:cs typeface="Century Gothic"/>
                <a:sym typeface="Century Gothic"/>
              </a:rPr>
              <a:t>Strengths of NPLC</a:t>
            </a:r>
            <a:r>
              <a:rPr lang="en-US" sz="4000" b="1" dirty="0">
                <a:solidFill>
                  <a:srgbClr val="0070C0"/>
                </a:solidFill>
              </a:rPr>
              <a:t/>
            </a:r>
            <a:br>
              <a:rPr lang="en-US" sz="4000" b="1" dirty="0">
                <a:solidFill>
                  <a:srgbClr val="0070C0"/>
                </a:solidFill>
              </a:rPr>
            </a:br>
            <a:r>
              <a:rPr lang="en-US" sz="4000" b="1" dirty="0" err="1">
                <a:solidFill>
                  <a:srgbClr val="0070C0"/>
                </a:solidFill>
                <a:latin typeface="標楷體" panose="03000509000000000000" pitchFamily="65" charset="-120"/>
                <a:ea typeface="標楷體" panose="03000509000000000000" pitchFamily="65" charset="-120"/>
              </a:rPr>
              <a:t>顏寶鈴書院的優勢</a:t>
            </a:r>
            <a:endParaRPr sz="4000" b="1" dirty="0">
              <a:solidFill>
                <a:srgbClr val="0070C0"/>
              </a:solidFill>
              <a:latin typeface="標楷體" panose="03000509000000000000" pitchFamily="65" charset="-120"/>
              <a:ea typeface="標楷體" panose="03000509000000000000" pitchFamily="65" charset="-120"/>
            </a:endParaRPr>
          </a:p>
        </p:txBody>
      </p:sp>
      <p:graphicFrame>
        <p:nvGraphicFramePr>
          <p:cNvPr id="316" name="Google Shape;316;p24"/>
          <p:cNvGraphicFramePr/>
          <p:nvPr>
            <p:extLst>
              <p:ext uri="{D42A27DB-BD31-4B8C-83A1-F6EECF244321}">
                <p14:modId xmlns:p14="http://schemas.microsoft.com/office/powerpoint/2010/main" val="2123909013"/>
              </p:ext>
            </p:extLst>
          </p:nvPr>
        </p:nvGraphicFramePr>
        <p:xfrm>
          <a:off x="457200" y="2489904"/>
          <a:ext cx="8432800" cy="3448845"/>
        </p:xfrm>
        <a:graphic>
          <a:graphicData uri="http://schemas.openxmlformats.org/drawingml/2006/table">
            <a:tbl>
              <a:tblPr>
                <a:noFill/>
                <a:tableStyleId>{6D6F289D-C19A-4816-B21F-B398FBD6E8A7}</a:tableStyleId>
              </a:tblPr>
              <a:tblGrid>
                <a:gridCol w="4343400">
                  <a:extLst>
                    <a:ext uri="{9D8B030D-6E8A-4147-A177-3AD203B41FA5}">
                      <a16:colId xmlns:a16="http://schemas.microsoft.com/office/drawing/2014/main" val="20000"/>
                    </a:ext>
                  </a:extLst>
                </a:gridCol>
                <a:gridCol w="4089400">
                  <a:extLst>
                    <a:ext uri="{9D8B030D-6E8A-4147-A177-3AD203B41FA5}">
                      <a16:colId xmlns:a16="http://schemas.microsoft.com/office/drawing/2014/main" val="20001"/>
                    </a:ext>
                  </a:extLst>
                </a:gridCol>
              </a:tblGrid>
              <a:tr h="222450">
                <a:tc>
                  <a:txBody>
                    <a:bodyPr/>
                    <a:lstStyle/>
                    <a:p>
                      <a:pPr marL="0" marR="0" lvl="0" indent="0" algn="ctr" rtl="0">
                        <a:lnSpc>
                          <a:spcPct val="100000"/>
                        </a:lnSpc>
                        <a:spcBef>
                          <a:spcPts val="0"/>
                        </a:spcBef>
                        <a:spcAft>
                          <a:spcPts val="0"/>
                        </a:spcAft>
                        <a:buClr>
                          <a:schemeClr val="dk1"/>
                        </a:buClr>
                        <a:buSzPts val="1800"/>
                        <a:buFont typeface="Palatino Linotype"/>
                        <a:buNone/>
                      </a:pPr>
                      <a:endParaRPr sz="1800" b="1" i="0" u="none" strike="noStrike" cap="none">
                        <a:solidFill>
                          <a:schemeClr val="dk1"/>
                        </a:solidFill>
                        <a:latin typeface="Palatino Linotype"/>
                        <a:ea typeface="Palatino Linotype"/>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EE2EF"/>
                    </a:solidFill>
                  </a:tcPr>
                </a:tc>
                <a:tc>
                  <a:txBody>
                    <a:bodyPr/>
                    <a:lstStyle/>
                    <a:p>
                      <a:pPr marL="0" marR="0" lvl="0" indent="0" algn="ctr" rtl="0">
                        <a:lnSpc>
                          <a:spcPct val="100000"/>
                        </a:lnSpc>
                        <a:spcBef>
                          <a:spcPts val="0"/>
                        </a:spcBef>
                        <a:spcAft>
                          <a:spcPts val="0"/>
                        </a:spcAft>
                        <a:buClr>
                          <a:schemeClr val="dk1"/>
                        </a:buClr>
                        <a:buSzPts val="1600"/>
                        <a:buFont typeface="Palatino Linotype"/>
                        <a:buNone/>
                      </a:pPr>
                      <a:r>
                        <a:rPr lang="en-US" sz="1600" b="1"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Average performance of </a:t>
                      </a:r>
                    </a:p>
                    <a:p>
                      <a:pPr marL="0" marR="0" lvl="0" indent="0" algn="ctr" rtl="0">
                        <a:lnSpc>
                          <a:spcPct val="100000"/>
                        </a:lnSpc>
                        <a:spcBef>
                          <a:spcPts val="0"/>
                        </a:spcBef>
                        <a:spcAft>
                          <a:spcPts val="0"/>
                        </a:spcAft>
                        <a:buClr>
                          <a:schemeClr val="dk1"/>
                        </a:buClr>
                        <a:buSzPts val="1600"/>
                        <a:buFont typeface="Palatino Linotype"/>
                        <a:buNone/>
                      </a:pPr>
                      <a:r>
                        <a:rPr lang="en-US" sz="1600" b="1"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Year 21/22, </a:t>
                      </a:r>
                      <a:r>
                        <a:rPr lang="en-US" altLang="zh-TW" sz="1600" b="1"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22/23</a:t>
                      </a:r>
                      <a:r>
                        <a:rPr lang="en-US" altLang="zh-TW" sz="1600" b="1" i="0" u="none" strike="noStrike" cap="none" baseline="0"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altLang="zh-TW" sz="1600" b="1"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23/24</a:t>
                      </a:r>
                      <a:endParaRPr dirty="0">
                        <a:latin typeface="Palatino Linotype" panose="02040502050505030304" pitchFamily="18" charset="0"/>
                        <a:ea typeface="標楷體" panose="03000509000000000000" pitchFamily="65" charset="-120"/>
                      </a:endParaRPr>
                    </a:p>
                    <a:p>
                      <a:pPr marL="0" marR="0" lvl="0" indent="0" algn="ctr" rtl="0">
                        <a:lnSpc>
                          <a:spcPct val="100000"/>
                        </a:lnSpc>
                        <a:spcBef>
                          <a:spcPts val="320"/>
                        </a:spcBef>
                        <a:spcAft>
                          <a:spcPts val="0"/>
                        </a:spcAft>
                        <a:buClr>
                          <a:schemeClr val="dk1"/>
                        </a:buClr>
                        <a:buSzPts val="1600"/>
                        <a:buFont typeface="Palatino Linotype"/>
                        <a:buNone/>
                      </a:pPr>
                      <a:r>
                        <a:rPr lang="en-US" altLang="zh-TW" sz="1600" b="1"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21/22, 22/23</a:t>
                      </a:r>
                      <a:r>
                        <a:rPr lang="en-US" sz="1600" b="1"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及23/24</a:t>
                      </a:r>
                      <a:r>
                        <a:rPr lang="en-US" sz="16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平均表現</a:t>
                      </a:r>
                      <a:endParaRPr sz="16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EE2EF"/>
                    </a:solidFill>
                  </a:tcPr>
                </a:tc>
                <a:extLst>
                  <a:ext uri="{0D108BD9-81ED-4DB2-BD59-A6C34878D82A}">
                    <a16:rowId xmlns:a16="http://schemas.microsoft.com/office/drawing/2014/main" val="10000"/>
                  </a:ext>
                </a:extLst>
              </a:tr>
              <a:tr h="344775">
                <a:tc>
                  <a:txBody>
                    <a:bodyPr/>
                    <a:lstStyle/>
                    <a:p>
                      <a:pPr marL="0" marR="0" lvl="0" indent="0" algn="l" rtl="0">
                        <a:lnSpc>
                          <a:spcPct val="100000"/>
                        </a:lnSpc>
                        <a:spcBef>
                          <a:spcPts val="0"/>
                        </a:spcBef>
                        <a:spcAft>
                          <a:spcPts val="0"/>
                        </a:spcAft>
                        <a:buClr>
                          <a:srgbClr val="0000FF"/>
                        </a:buClr>
                        <a:buSzPts val="1600"/>
                        <a:buFont typeface="Palatino Linotype"/>
                        <a:buNone/>
                      </a:pPr>
                      <a:r>
                        <a:rPr lang="en-US" sz="16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rPr>
                        <a:t>Highest Score </a:t>
                      </a:r>
                      <a:r>
                        <a:rPr lang="en-US" sz="1600" b="1" u="none" strike="noStrike" cap="none" dirty="0" err="1">
                          <a:solidFill>
                            <a:srgbClr val="0000FF"/>
                          </a:solidFill>
                          <a:latin typeface="Palatino Linotype" panose="02040502050505030304" pitchFamily="18" charset="0"/>
                          <a:ea typeface="標楷體" panose="03000509000000000000" pitchFamily="65" charset="-120"/>
                          <a:cs typeface="Palatino Linotype"/>
                          <a:sym typeface="Palatino Linotype"/>
                        </a:rPr>
                        <a:t>最高分</a:t>
                      </a:r>
                      <a:endParaRPr sz="16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Palatino Linotype"/>
                        <a:buNone/>
                      </a:pPr>
                      <a:r>
                        <a:rPr lang="en-US" sz="1800" b="1" u="none" strike="noStrike" cap="none" dirty="0">
                          <a:solidFill>
                            <a:schemeClr val="dk1"/>
                          </a:solidFill>
                          <a:latin typeface="Palatino Linotype"/>
                          <a:ea typeface="Palatino Linotype"/>
                          <a:cs typeface="Palatino Linotype"/>
                          <a:sym typeface="Palatino Linotype"/>
                        </a:rPr>
                        <a:t>44/45</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28600">
                <a:tc>
                  <a:txBody>
                    <a:bodyPr/>
                    <a:lstStyle/>
                    <a:p>
                      <a:pPr marL="0" marR="0" lvl="0" indent="0" algn="l" rtl="0">
                        <a:lnSpc>
                          <a:spcPct val="100000"/>
                        </a:lnSpc>
                        <a:spcBef>
                          <a:spcPts val="0"/>
                        </a:spcBef>
                        <a:spcAft>
                          <a:spcPts val="0"/>
                        </a:spcAft>
                        <a:buClr>
                          <a:srgbClr val="0000FF"/>
                        </a:buClr>
                        <a:buSzPts val="1600"/>
                        <a:buFont typeface="Palatino Linotype"/>
                        <a:buNone/>
                      </a:pPr>
                      <a:r>
                        <a:rPr lang="en-US" sz="16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rPr>
                        <a:t>Average </a:t>
                      </a:r>
                      <a:r>
                        <a:rPr lang="en-US" sz="1600" b="1" u="none" strike="noStrike" cap="none" dirty="0" err="1">
                          <a:solidFill>
                            <a:srgbClr val="0000FF"/>
                          </a:solidFill>
                          <a:latin typeface="Palatino Linotype" panose="02040502050505030304" pitchFamily="18" charset="0"/>
                          <a:ea typeface="標楷體" panose="03000509000000000000" pitchFamily="65" charset="-120"/>
                          <a:cs typeface="Palatino Linotype"/>
                          <a:sym typeface="Palatino Linotype"/>
                        </a:rPr>
                        <a:t>Score平均分</a:t>
                      </a:r>
                      <a:endParaRPr sz="16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Palatino Linotype"/>
                        <a:buNone/>
                      </a:pPr>
                      <a:r>
                        <a:rPr lang="en-US" sz="1800" b="1" u="none" strike="noStrike" cap="none" dirty="0">
                          <a:solidFill>
                            <a:schemeClr val="dk1"/>
                          </a:solidFill>
                          <a:latin typeface="Palatino Linotype"/>
                          <a:ea typeface="Palatino Linotype"/>
                          <a:cs typeface="Palatino Linotype"/>
                          <a:sym typeface="Palatino Linotype"/>
                        </a:rPr>
                        <a:t>37.6/45</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21775">
                <a:tc>
                  <a:txBody>
                    <a:bodyPr/>
                    <a:lstStyle/>
                    <a:p>
                      <a:pPr marL="0" marR="0" lvl="0" indent="0" algn="l" rtl="0">
                        <a:lnSpc>
                          <a:spcPct val="100000"/>
                        </a:lnSpc>
                        <a:spcBef>
                          <a:spcPts val="0"/>
                        </a:spcBef>
                        <a:spcAft>
                          <a:spcPts val="0"/>
                        </a:spcAft>
                        <a:buClr>
                          <a:srgbClr val="0000FF"/>
                        </a:buClr>
                        <a:buSzPts val="1600"/>
                        <a:buFont typeface="Palatino Linotype"/>
                        <a:buNone/>
                      </a:pPr>
                      <a:r>
                        <a:rPr lang="en-US" sz="1600" b="1" u="none" strike="noStrike" cap="none">
                          <a:solidFill>
                            <a:srgbClr val="0000FF"/>
                          </a:solidFill>
                          <a:latin typeface="Palatino Linotype" panose="02040502050505030304" pitchFamily="18" charset="0"/>
                          <a:ea typeface="標楷體" panose="03000509000000000000" pitchFamily="65" charset="-120"/>
                          <a:cs typeface="Palatino Linotype"/>
                          <a:sym typeface="Palatino Linotype"/>
                        </a:rPr>
                        <a:t>Percentage of students attaining 35 or above</a:t>
                      </a:r>
                      <a:endParaRPr>
                        <a:latin typeface="Palatino Linotype" panose="02040502050505030304" pitchFamily="18" charset="0"/>
                        <a:ea typeface="標楷體" panose="03000509000000000000" pitchFamily="65" charset="-120"/>
                      </a:endParaRPr>
                    </a:p>
                    <a:p>
                      <a:pPr marL="0" marR="0" lvl="0" indent="0" algn="l" rtl="0">
                        <a:lnSpc>
                          <a:spcPct val="100000"/>
                        </a:lnSpc>
                        <a:spcBef>
                          <a:spcPts val="320"/>
                        </a:spcBef>
                        <a:spcAft>
                          <a:spcPts val="0"/>
                        </a:spcAft>
                        <a:buClr>
                          <a:srgbClr val="0000FF"/>
                        </a:buClr>
                        <a:buSzPts val="1600"/>
                        <a:buFont typeface="Palatino Linotype"/>
                        <a:buNone/>
                      </a:pPr>
                      <a:r>
                        <a:rPr lang="en-US" sz="1600" b="1" u="none" strike="noStrike" cap="none">
                          <a:solidFill>
                            <a:srgbClr val="0000FF"/>
                          </a:solidFill>
                          <a:latin typeface="Palatino Linotype" panose="02040502050505030304" pitchFamily="18" charset="0"/>
                          <a:ea typeface="標楷體" panose="03000509000000000000" pitchFamily="65" charset="-120"/>
                          <a:cs typeface="Palatino Linotype"/>
                          <a:sym typeface="Palatino Linotype"/>
                        </a:rPr>
                        <a:t>學生取得35分或以上百分比</a:t>
                      </a:r>
                      <a:endParaRPr sz="1600" b="1" u="none" strike="noStrike" cap="none">
                        <a:solidFill>
                          <a:srgbClr val="0000FF"/>
                        </a:solidFill>
                        <a:latin typeface="Palatino Linotype" panose="02040502050505030304" pitchFamily="18" charset="0"/>
                        <a:ea typeface="標楷體" panose="03000509000000000000" pitchFamily="65" charset="-120"/>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Palatino Linotype"/>
                        <a:buNone/>
                      </a:pPr>
                      <a:r>
                        <a:rPr lang="en-US" sz="1800" b="1" u="none" strike="noStrike" cap="none" dirty="0">
                          <a:solidFill>
                            <a:schemeClr val="dk1"/>
                          </a:solidFill>
                          <a:latin typeface="Palatino Linotype"/>
                          <a:ea typeface="Palatino Linotype"/>
                          <a:cs typeface="Palatino Linotype"/>
                          <a:sym typeface="Palatino Linotype"/>
                        </a:rPr>
                        <a:t>76.9%</a:t>
                      </a:r>
                      <a:endParaRPr sz="1800" b="1" u="none" strike="noStrike" cap="none" dirty="0">
                        <a:solidFill>
                          <a:schemeClr val="dk1"/>
                        </a:solidFill>
                        <a:latin typeface="Palatino Linotype"/>
                        <a:ea typeface="Palatino Linotype"/>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63850">
                <a:tc>
                  <a:txBody>
                    <a:bodyPr/>
                    <a:lstStyle/>
                    <a:p>
                      <a:pPr marL="0" marR="0" lvl="0" indent="0" algn="l" rtl="0">
                        <a:lnSpc>
                          <a:spcPct val="100000"/>
                        </a:lnSpc>
                        <a:spcBef>
                          <a:spcPts val="0"/>
                        </a:spcBef>
                        <a:spcAft>
                          <a:spcPts val="0"/>
                        </a:spcAft>
                        <a:buClr>
                          <a:srgbClr val="0000FF"/>
                        </a:buClr>
                        <a:buSzPts val="1600"/>
                        <a:buFont typeface="Palatino Linotype"/>
                        <a:buNone/>
                      </a:pPr>
                      <a:r>
                        <a:rPr lang="en-US" sz="1600" b="1" u="none" strike="noStrike" cap="none">
                          <a:solidFill>
                            <a:srgbClr val="0000FF"/>
                          </a:solidFill>
                          <a:latin typeface="Palatino Linotype" panose="02040502050505030304" pitchFamily="18" charset="0"/>
                          <a:ea typeface="標楷體" panose="03000509000000000000" pitchFamily="65" charset="-120"/>
                          <a:cs typeface="Palatino Linotype"/>
                          <a:sym typeface="Palatino Linotype"/>
                        </a:rPr>
                        <a:t>Percentage of students attaining 40 or above</a:t>
                      </a:r>
                      <a:endParaRPr>
                        <a:latin typeface="Palatino Linotype" panose="02040502050505030304" pitchFamily="18" charset="0"/>
                        <a:ea typeface="標楷體" panose="03000509000000000000" pitchFamily="65" charset="-120"/>
                      </a:endParaRPr>
                    </a:p>
                    <a:p>
                      <a:pPr marL="0" marR="0" lvl="0" indent="0" algn="l" rtl="0">
                        <a:lnSpc>
                          <a:spcPct val="100000"/>
                        </a:lnSpc>
                        <a:spcBef>
                          <a:spcPts val="320"/>
                        </a:spcBef>
                        <a:spcAft>
                          <a:spcPts val="0"/>
                        </a:spcAft>
                        <a:buClr>
                          <a:srgbClr val="0000FF"/>
                        </a:buClr>
                        <a:buSzPts val="1600"/>
                        <a:buFont typeface="Palatino Linotype"/>
                        <a:buNone/>
                      </a:pPr>
                      <a:r>
                        <a:rPr lang="en-US" sz="1600" b="1" u="none" strike="noStrike" cap="none">
                          <a:solidFill>
                            <a:srgbClr val="0000FF"/>
                          </a:solidFill>
                          <a:latin typeface="Palatino Linotype" panose="02040502050505030304" pitchFamily="18" charset="0"/>
                          <a:ea typeface="標楷體" panose="03000509000000000000" pitchFamily="65" charset="-120"/>
                          <a:cs typeface="Palatino Linotype"/>
                          <a:sym typeface="Palatino Linotype"/>
                        </a:rPr>
                        <a:t>學生取得40分或以上百分比</a:t>
                      </a:r>
                      <a:endParaRPr sz="1600" b="1" u="none" strike="noStrike" cap="none">
                        <a:solidFill>
                          <a:srgbClr val="0000FF"/>
                        </a:solidFill>
                        <a:latin typeface="Palatino Linotype" panose="02040502050505030304" pitchFamily="18" charset="0"/>
                        <a:ea typeface="標楷體" panose="03000509000000000000" pitchFamily="65" charset="-120"/>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Palatino Linotype"/>
                        <a:buNone/>
                      </a:pPr>
                      <a:r>
                        <a:rPr lang="en-US" sz="1800" b="1" u="none" strike="noStrike" cap="none" dirty="0">
                          <a:solidFill>
                            <a:schemeClr val="dk1"/>
                          </a:solidFill>
                          <a:latin typeface="Palatino Linotype"/>
                          <a:ea typeface="Palatino Linotype"/>
                          <a:cs typeface="Palatino Linotype"/>
                          <a:sym typeface="Palatino Linotype"/>
                        </a:rPr>
                        <a:t>44.2%</a:t>
                      </a:r>
                      <a:endParaRPr sz="1800" b="1" u="none" strike="noStrike" cap="none" dirty="0">
                        <a:solidFill>
                          <a:schemeClr val="dk1"/>
                        </a:solidFill>
                        <a:latin typeface="Palatino Linotype"/>
                        <a:ea typeface="Palatino Linotype"/>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63850">
                <a:tc>
                  <a:txBody>
                    <a:bodyPr/>
                    <a:lstStyle/>
                    <a:p>
                      <a:pPr marL="0" marR="0" lvl="0" indent="0" algn="l" rtl="0">
                        <a:lnSpc>
                          <a:spcPct val="100000"/>
                        </a:lnSpc>
                        <a:spcBef>
                          <a:spcPts val="0"/>
                        </a:spcBef>
                        <a:spcAft>
                          <a:spcPts val="0"/>
                        </a:spcAft>
                        <a:buClr>
                          <a:srgbClr val="0000FF"/>
                        </a:buClr>
                        <a:buSzPts val="1600"/>
                        <a:buFont typeface="Palatino Linotype"/>
                        <a:buNone/>
                      </a:pPr>
                      <a:r>
                        <a:rPr lang="en-US" sz="16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rPr>
                        <a:t>University Degree Program Admission Rate</a:t>
                      </a:r>
                      <a:endParaRPr dirty="0">
                        <a:latin typeface="Palatino Linotype" panose="02040502050505030304" pitchFamily="18" charset="0"/>
                        <a:ea typeface="標楷體" panose="03000509000000000000" pitchFamily="65" charset="-120"/>
                      </a:endParaRPr>
                    </a:p>
                    <a:p>
                      <a:pPr marL="0" marR="0" lvl="0" indent="0" algn="l" rtl="0">
                        <a:lnSpc>
                          <a:spcPct val="100000"/>
                        </a:lnSpc>
                        <a:spcBef>
                          <a:spcPts val="320"/>
                        </a:spcBef>
                        <a:spcAft>
                          <a:spcPts val="0"/>
                        </a:spcAft>
                        <a:buClr>
                          <a:srgbClr val="0000FF"/>
                        </a:buClr>
                        <a:buSzPts val="1600"/>
                        <a:buFont typeface="Palatino Linotype"/>
                        <a:buNone/>
                      </a:pPr>
                      <a:r>
                        <a:rPr lang="en-US" sz="1600" b="1" u="none" strike="noStrike" cap="none" dirty="0" err="1">
                          <a:solidFill>
                            <a:srgbClr val="0000FF"/>
                          </a:solidFill>
                          <a:latin typeface="Palatino Linotype" panose="02040502050505030304" pitchFamily="18" charset="0"/>
                          <a:ea typeface="標楷體" panose="03000509000000000000" pitchFamily="65" charset="-120"/>
                          <a:cs typeface="Palatino Linotype"/>
                          <a:sym typeface="Palatino Linotype"/>
                        </a:rPr>
                        <a:t>入讀大學學士學位課程比率</a:t>
                      </a:r>
                      <a:endParaRPr sz="16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800"/>
                        <a:buFont typeface="Palatino Linotype"/>
                        <a:buNone/>
                      </a:pPr>
                      <a:r>
                        <a:rPr lang="en-US" sz="1800" b="1" u="none" strike="noStrike" cap="none" dirty="0">
                          <a:solidFill>
                            <a:schemeClr val="dk1"/>
                          </a:solidFill>
                          <a:latin typeface="Palatino Linotype"/>
                          <a:ea typeface="Palatino Linotype"/>
                          <a:cs typeface="Palatino Linotype"/>
                          <a:sym typeface="Palatino Linotype"/>
                        </a:rPr>
                        <a:t>94.2%</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317" name="Google Shape;317;p24"/>
          <p:cNvSpPr/>
          <p:nvPr/>
        </p:nvSpPr>
        <p:spPr>
          <a:xfrm>
            <a:off x="353911" y="1730325"/>
            <a:ext cx="6306457" cy="477054"/>
          </a:xfrm>
          <a:prstGeom prst="rect">
            <a:avLst/>
          </a:prstGeom>
          <a:noFill/>
          <a:ln>
            <a:noFill/>
          </a:ln>
        </p:spPr>
        <p:txBody>
          <a:bodyPr spcFirstLastPara="1" wrap="square" lIns="91425" tIns="45700" rIns="91425" bIns="45700" anchor="t" anchorCtr="0">
            <a:spAutoFit/>
          </a:bodyPr>
          <a:lstStyle/>
          <a:p>
            <a:pPr marL="274320" marR="0" lvl="0" indent="-274320" algn="l" rtl="0">
              <a:spcBef>
                <a:spcPts val="0"/>
              </a:spcBef>
              <a:spcAft>
                <a:spcPts val="0"/>
              </a:spcAft>
              <a:buClr>
                <a:schemeClr val="accent1"/>
              </a:buClr>
              <a:buSzPts val="2500"/>
              <a:buFont typeface="Noto Sans Symbols"/>
              <a:buChar char="*"/>
            </a:pPr>
            <a:r>
              <a:rPr lang="en-US" sz="2500" b="1" dirty="0">
                <a:solidFill>
                  <a:schemeClr val="dk1"/>
                </a:solidFill>
                <a:latin typeface="Palatino Linotype"/>
                <a:ea typeface="Palatino Linotype"/>
                <a:cs typeface="Palatino Linotype"/>
                <a:sym typeface="Palatino Linotype"/>
              </a:rPr>
              <a:t>Performance in recent years </a:t>
            </a:r>
            <a:r>
              <a:rPr lang="en-US" sz="2500" b="1" dirty="0" err="1">
                <a:solidFill>
                  <a:schemeClr val="dk1"/>
                </a:solidFill>
                <a:latin typeface="標楷體" panose="03000509000000000000" pitchFamily="65" charset="-120"/>
                <a:ea typeface="標楷體" panose="03000509000000000000" pitchFamily="65" charset="-120"/>
                <a:cs typeface="Palatino Linotype"/>
                <a:sym typeface="Palatino Linotype"/>
              </a:rPr>
              <a:t>近年表現</a:t>
            </a:r>
            <a:r>
              <a:rPr lang="en-US" sz="2500" b="1" dirty="0">
                <a:solidFill>
                  <a:schemeClr val="dk1"/>
                </a:solidFill>
                <a:latin typeface="Palatino Linotype"/>
                <a:ea typeface="Palatino Linotype"/>
                <a:cs typeface="Palatino Linotype"/>
                <a:sym typeface="Palatino Linotype"/>
              </a:rPr>
              <a:t> </a:t>
            </a:r>
            <a:endParaRPr dirty="0"/>
          </a:p>
        </p:txBody>
      </p:sp>
      <p:sp>
        <p:nvSpPr>
          <p:cNvPr id="318" name="Google Shape;318;p24"/>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19" name="Google Shape;319;p2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chemeClr val="dk1"/>
              </a:buClr>
              <a:buSzPct val="100000"/>
              <a:buChar char="•"/>
            </a:pPr>
            <a:r>
              <a:rPr lang="en-US" sz="3200" b="1" dirty="0">
                <a:solidFill>
                  <a:schemeClr val="dk1"/>
                </a:solidFill>
                <a:latin typeface="Palatino Linotype" panose="02040502050505030304" pitchFamily="18" charset="0"/>
                <a:ea typeface="標楷體" panose="03000509000000000000" pitchFamily="65" charset="-120"/>
              </a:rPr>
              <a:t>Rich resources available as a DSS school</a:t>
            </a:r>
            <a:br>
              <a:rPr lang="en-US" sz="3200" b="1" dirty="0">
                <a:solidFill>
                  <a:schemeClr val="dk1"/>
                </a:solidFill>
                <a:latin typeface="Palatino Linotype" panose="02040502050505030304" pitchFamily="18" charset="0"/>
                <a:ea typeface="標楷體" panose="03000509000000000000" pitchFamily="65" charset="-120"/>
              </a:rPr>
            </a:br>
            <a:r>
              <a:rPr lang="en-US" sz="3000" b="1" dirty="0" err="1">
                <a:solidFill>
                  <a:schemeClr val="dk1"/>
                </a:solidFill>
                <a:latin typeface="Palatino Linotype" panose="02040502050505030304" pitchFamily="18" charset="0"/>
                <a:ea typeface="標楷體" panose="03000509000000000000" pitchFamily="65" charset="-120"/>
                <a:cs typeface="Palatino Linotype"/>
                <a:sym typeface="Arial"/>
              </a:rPr>
              <a:t>直資學校擁有豐富資源</a:t>
            </a:r>
            <a:endParaRPr sz="3000" b="1" dirty="0">
              <a:solidFill>
                <a:schemeClr val="dk1"/>
              </a:solidFill>
              <a:latin typeface="Palatino Linotype" panose="02040502050505030304" pitchFamily="18" charset="0"/>
              <a:ea typeface="標楷體" panose="03000509000000000000" pitchFamily="65" charset="-120"/>
              <a:cs typeface="Palatino Linotype"/>
              <a:sym typeface="Arial"/>
            </a:endParaRPr>
          </a:p>
          <a:p>
            <a:pPr marL="0" lvl="0" indent="0" algn="l" rtl="0">
              <a:spcBef>
                <a:spcPts val="296"/>
              </a:spcBef>
              <a:spcAft>
                <a:spcPts val="0"/>
              </a:spcAft>
              <a:buClr>
                <a:srgbClr val="7F7F7F"/>
              </a:buClr>
              <a:buSzPct val="100000"/>
              <a:buNone/>
            </a:pPr>
            <a:endParaRPr sz="1600" b="1" dirty="0">
              <a:solidFill>
                <a:schemeClr val="dk1"/>
              </a:solidFill>
              <a:latin typeface="Palatino Linotype" panose="02040502050505030304" pitchFamily="18" charset="0"/>
              <a:ea typeface="標楷體" panose="03000509000000000000" pitchFamily="65" charset="-120"/>
            </a:endParaRPr>
          </a:p>
          <a:p>
            <a:pPr marL="342900">
              <a:spcBef>
                <a:spcPts val="0"/>
              </a:spcBef>
              <a:buClr>
                <a:schemeClr val="dk1"/>
              </a:buClr>
              <a:buSzPct val="100000"/>
            </a:pPr>
            <a:r>
              <a:rPr lang="en-US" sz="3200" b="1" dirty="0">
                <a:solidFill>
                  <a:schemeClr val="dk1"/>
                </a:solidFill>
                <a:latin typeface="Palatino Linotype" panose="02040502050505030304" pitchFamily="18" charset="0"/>
                <a:ea typeface="標楷體" panose="03000509000000000000" pitchFamily="65" charset="-120"/>
              </a:rPr>
              <a:t>Multicultural learning environment (about 10 – 15% non-Chinese students)</a:t>
            </a:r>
            <a:br>
              <a:rPr lang="en-US" sz="3200" b="1" dirty="0">
                <a:solidFill>
                  <a:schemeClr val="dk1"/>
                </a:solidFill>
                <a:latin typeface="Palatino Linotype" panose="02040502050505030304" pitchFamily="18" charset="0"/>
                <a:ea typeface="標楷體" panose="03000509000000000000" pitchFamily="65" charset="-120"/>
              </a:rPr>
            </a:br>
            <a:r>
              <a:rPr lang="en-US" sz="3000" b="1" dirty="0" err="1">
                <a:solidFill>
                  <a:schemeClr val="dk1"/>
                </a:solidFill>
                <a:latin typeface="Palatino Linotype" panose="02040502050505030304" pitchFamily="18" charset="0"/>
                <a:ea typeface="標楷體" panose="03000509000000000000" pitchFamily="65" charset="-120"/>
                <a:cs typeface="Palatino Linotype"/>
              </a:rPr>
              <a:t>多元文化學習環境</a:t>
            </a:r>
            <a:r>
              <a:rPr lang="en-US" sz="3000" b="1" dirty="0">
                <a:solidFill>
                  <a:schemeClr val="dk1"/>
                </a:solidFill>
                <a:latin typeface="Palatino Linotype" panose="02040502050505030304" pitchFamily="18" charset="0"/>
                <a:ea typeface="標楷體" panose="03000509000000000000" pitchFamily="65" charset="-120"/>
                <a:cs typeface="Palatino Linotype"/>
              </a:rPr>
              <a:t> </a:t>
            </a:r>
            <a:r>
              <a:rPr lang="en-US" sz="3000" b="1" dirty="0" smtClean="0">
                <a:solidFill>
                  <a:schemeClr val="dk1"/>
                </a:solidFill>
                <a:latin typeface="Palatino Linotype" panose="02040502050505030304" pitchFamily="18" charset="0"/>
                <a:ea typeface="標楷體" panose="03000509000000000000" pitchFamily="65" charset="-120"/>
                <a:cs typeface="Palatino Linotype"/>
              </a:rPr>
              <a:t>(</a:t>
            </a:r>
            <a:r>
              <a:rPr lang="zh-TW" altLang="en-US" sz="3000" b="1" dirty="0" smtClean="0">
                <a:solidFill>
                  <a:schemeClr val="dk1"/>
                </a:solidFill>
                <a:latin typeface="Palatino Linotype" panose="02040502050505030304" pitchFamily="18" charset="0"/>
                <a:ea typeface="標楷體" panose="03000509000000000000" pitchFamily="65" charset="-120"/>
                <a:cs typeface="Palatino Linotype"/>
              </a:rPr>
              <a:t>有</a:t>
            </a:r>
            <a:r>
              <a:rPr lang="en-US" sz="3000" b="1" dirty="0" smtClean="0">
                <a:solidFill>
                  <a:schemeClr val="dk1"/>
                </a:solidFill>
                <a:latin typeface="Palatino Linotype" panose="02040502050505030304" pitchFamily="18" charset="0"/>
                <a:ea typeface="標楷體" panose="03000509000000000000" pitchFamily="65" charset="-120"/>
                <a:cs typeface="Palatino Linotype"/>
              </a:rPr>
              <a:t>約</a:t>
            </a:r>
            <a:r>
              <a:rPr lang="en-US" sz="3000" b="1" dirty="0">
                <a:solidFill>
                  <a:schemeClr val="dk1"/>
                </a:solidFill>
                <a:latin typeface="Palatino Linotype" panose="02040502050505030304" pitchFamily="18" charset="0"/>
                <a:ea typeface="標楷體" panose="03000509000000000000" pitchFamily="65" charset="-120"/>
                <a:cs typeface="Palatino Linotype"/>
              </a:rPr>
              <a:t>10-15%非華語學生)</a:t>
            </a:r>
            <a:endParaRPr sz="3000" b="1" dirty="0">
              <a:solidFill>
                <a:schemeClr val="dk1"/>
              </a:solidFill>
              <a:latin typeface="Palatino Linotype" panose="02040502050505030304" pitchFamily="18" charset="0"/>
              <a:ea typeface="標楷體" panose="03000509000000000000" pitchFamily="65" charset="-120"/>
              <a:cs typeface="Palatino Linotype"/>
            </a:endParaRPr>
          </a:p>
          <a:p>
            <a:pPr marL="0" lvl="0" indent="0" algn="l" rtl="0">
              <a:spcBef>
                <a:spcPts val="296"/>
              </a:spcBef>
              <a:spcAft>
                <a:spcPts val="0"/>
              </a:spcAft>
              <a:buClr>
                <a:srgbClr val="7F7F7F"/>
              </a:buClr>
              <a:buSzPct val="100000"/>
              <a:buNone/>
            </a:pPr>
            <a:endParaRPr sz="1600" b="1" dirty="0">
              <a:solidFill>
                <a:schemeClr val="dk1"/>
              </a:solidFill>
              <a:latin typeface="Palatino Linotype" panose="02040502050505030304" pitchFamily="18" charset="0"/>
              <a:ea typeface="標楷體" panose="03000509000000000000" pitchFamily="65" charset="-120"/>
            </a:endParaRPr>
          </a:p>
          <a:p>
            <a:pPr marL="342900" lvl="0">
              <a:lnSpc>
                <a:spcPct val="110000"/>
              </a:lnSpc>
              <a:spcBef>
                <a:spcPts val="0"/>
              </a:spcBef>
              <a:buClr>
                <a:schemeClr val="dk1"/>
              </a:buClr>
              <a:buSzPct val="100000"/>
            </a:pPr>
            <a:r>
              <a:rPr lang="en-US" sz="3200" b="1" dirty="0">
                <a:solidFill>
                  <a:schemeClr val="dk1"/>
                </a:solidFill>
                <a:latin typeface="Palatino Linotype" panose="02040502050505030304" pitchFamily="18" charset="0"/>
                <a:ea typeface="標楷體" panose="03000509000000000000" pitchFamily="65" charset="-120"/>
              </a:rPr>
              <a:t>Bridging Year </a:t>
            </a:r>
            <a:r>
              <a:rPr lang="en-US" sz="3200" b="1" dirty="0" err="1">
                <a:solidFill>
                  <a:schemeClr val="dk1"/>
                </a:solidFill>
                <a:latin typeface="Palatino Linotype" panose="02040502050505030304" pitchFamily="18" charset="0"/>
                <a:ea typeface="標楷體" panose="03000509000000000000" pitchFamily="65" charset="-120"/>
              </a:rPr>
              <a:t>Programme</a:t>
            </a:r>
            <a:r>
              <a:rPr lang="en-US" sz="3200" b="1" dirty="0">
                <a:solidFill>
                  <a:schemeClr val="dk1"/>
                </a:solidFill>
                <a:latin typeface="Palatino Linotype" panose="02040502050505030304" pitchFamily="18" charset="0"/>
                <a:ea typeface="標楷體" panose="03000509000000000000" pitchFamily="65" charset="-120"/>
              </a:rPr>
              <a:t> in F4 allows smooth transition to IBDP </a:t>
            </a:r>
            <a:br>
              <a:rPr lang="en-US" sz="3200" b="1" dirty="0">
                <a:solidFill>
                  <a:schemeClr val="dk1"/>
                </a:solidFill>
                <a:latin typeface="Palatino Linotype" panose="02040502050505030304" pitchFamily="18" charset="0"/>
                <a:ea typeface="標楷體" panose="03000509000000000000" pitchFamily="65" charset="-120"/>
              </a:rPr>
            </a:br>
            <a:r>
              <a:rPr lang="en-US" sz="3000" b="1" dirty="0" err="1">
                <a:solidFill>
                  <a:schemeClr val="dk1"/>
                </a:solidFill>
                <a:latin typeface="Palatino Linotype" panose="02040502050505030304" pitchFamily="18" charset="0"/>
                <a:ea typeface="標楷體" panose="03000509000000000000" pitchFamily="65" charset="-120"/>
                <a:cs typeface="Palatino Linotype"/>
              </a:rPr>
              <a:t>中四銜接課程讓學生順利過渡至IBDP</a:t>
            </a:r>
            <a:endParaRPr sz="3000" b="1" dirty="0">
              <a:solidFill>
                <a:schemeClr val="dk1"/>
              </a:solidFill>
              <a:latin typeface="Palatino Linotype" panose="02040502050505030304" pitchFamily="18" charset="0"/>
              <a:ea typeface="標楷體" panose="03000509000000000000" pitchFamily="65" charset="-120"/>
              <a:cs typeface="Palatino Linotype"/>
            </a:endParaRPr>
          </a:p>
          <a:p>
            <a:pPr marL="342900" lvl="0" indent="-201930" algn="l" rtl="0">
              <a:spcBef>
                <a:spcPts val="444"/>
              </a:spcBef>
              <a:spcAft>
                <a:spcPts val="0"/>
              </a:spcAft>
              <a:buClr>
                <a:srgbClr val="7F7F7F"/>
              </a:buClr>
              <a:buSzPct val="100000"/>
              <a:buNone/>
            </a:pPr>
            <a:endParaRPr dirty="0">
              <a:solidFill>
                <a:schemeClr val="dk1"/>
              </a:solidFill>
            </a:endParaRPr>
          </a:p>
        </p:txBody>
      </p:sp>
      <p:sp>
        <p:nvSpPr>
          <p:cNvPr id="325" name="Google Shape;325;p25"/>
          <p:cNvSpPr txBox="1"/>
          <p:nvPr/>
        </p:nvSpPr>
        <p:spPr>
          <a:xfrm>
            <a:off x="210312" y="854901"/>
            <a:ext cx="8458200" cy="1143000"/>
          </a:xfrm>
          <a:prstGeom prst="rect">
            <a:avLst/>
          </a:prstGeom>
          <a:noFill/>
          <a:ln>
            <a:noFill/>
          </a:ln>
        </p:spPr>
        <p:txBody>
          <a:bodyPr spcFirstLastPara="1" wrap="square" lIns="91425" tIns="45700" rIns="91425" bIns="45700" anchor="ctr" anchorCtr="0">
            <a:noAutofit/>
          </a:bodyPr>
          <a:lstStyle/>
          <a:p>
            <a:pPr lvl="0" algn="ctr">
              <a:buClr>
                <a:srgbClr val="0070C0"/>
              </a:buClr>
              <a:buSzPts val="4000"/>
            </a:pPr>
            <a:r>
              <a:rPr lang="en-US" sz="4000" b="1" dirty="0">
                <a:solidFill>
                  <a:srgbClr val="0070C0"/>
                </a:solidFill>
                <a:latin typeface="Palatino Linotype" panose="02040502050505030304" pitchFamily="18" charset="0"/>
                <a:ea typeface="Century Gothic"/>
                <a:cs typeface="Century Gothic"/>
                <a:sym typeface="Century Gothic"/>
              </a:rPr>
              <a:t>Strengths of NPLC</a:t>
            </a:r>
          </a:p>
          <a:p>
            <a:pPr lvl="0" algn="ctr">
              <a:buClr>
                <a:srgbClr val="0070C0"/>
              </a:buClr>
              <a:buSzPts val="4000"/>
            </a:pPr>
            <a:r>
              <a:rPr lang="zh-TW" altLang="en-US" sz="4000" b="1" dirty="0">
                <a:solidFill>
                  <a:srgbClr val="0070C0"/>
                </a:solidFill>
                <a:latin typeface="標楷體" panose="03000509000000000000" pitchFamily="65" charset="-120"/>
                <a:ea typeface="標楷體" panose="03000509000000000000" pitchFamily="65" charset="-120"/>
                <a:cs typeface="Century Gothic"/>
                <a:sym typeface="Century Gothic"/>
              </a:rPr>
              <a:t>顏寶鈴書院的優勢</a:t>
            </a:r>
            <a:endParaRPr lang="en-US" sz="4000" b="1" dirty="0">
              <a:solidFill>
                <a:srgbClr val="0070C0"/>
              </a:solidFill>
              <a:latin typeface="標楷體" panose="03000509000000000000" pitchFamily="65" charset="-120"/>
              <a:ea typeface="標楷體" panose="03000509000000000000" pitchFamily="65" charset="-120"/>
              <a:cs typeface="Century Gothic"/>
              <a:sym typeface="Century Gothic"/>
            </a:endParaRPr>
          </a:p>
          <a:p>
            <a:pPr lvl="0" algn="ctr">
              <a:buClr>
                <a:srgbClr val="0070C0"/>
              </a:buClr>
              <a:buSzPts val="4000"/>
            </a:pPr>
            <a:r>
              <a:rPr lang="en-US" sz="4000" b="1" dirty="0">
                <a:solidFill>
                  <a:srgbClr val="0070C0"/>
                </a:solidFill>
              </a:rPr>
              <a:t/>
            </a:r>
            <a:br>
              <a:rPr lang="en-US" sz="4000" b="1" dirty="0">
                <a:solidFill>
                  <a:srgbClr val="0070C0"/>
                </a:solidFill>
              </a:rPr>
            </a:br>
            <a:endParaRPr sz="4000" b="1" dirty="0">
              <a:solidFill>
                <a:srgbClr val="0070C0"/>
              </a:solidFill>
              <a:latin typeface="Palatino Linotype" panose="02040502050505030304" pitchFamily="18" charset="0"/>
              <a:ea typeface="Century Gothic"/>
              <a:cs typeface="Century Gothic"/>
              <a:sym typeface="Century Gothic"/>
            </a:endParaRPr>
          </a:p>
        </p:txBody>
      </p:sp>
      <p:sp>
        <p:nvSpPr>
          <p:cNvPr id="326" name="Google Shape;326;p25"/>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27" name="Google Shape;327;p25"/>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6"/>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0070C0"/>
              </a:buClr>
              <a:buSzPct val="100000"/>
              <a:buFont typeface="Palatino Linotype"/>
              <a:buNone/>
            </a:pPr>
            <a:r>
              <a:rPr lang="en-US" sz="3400" b="1" dirty="0">
                <a:solidFill>
                  <a:srgbClr val="0070C0"/>
                </a:solidFill>
              </a:rPr>
              <a:t>Adding Value in </a:t>
            </a:r>
            <a:br>
              <a:rPr lang="en-US" sz="3400" b="1" dirty="0">
                <a:solidFill>
                  <a:srgbClr val="0070C0"/>
                </a:solidFill>
              </a:rPr>
            </a:br>
            <a:r>
              <a:rPr lang="en-US" sz="3400" b="1" dirty="0">
                <a:solidFill>
                  <a:srgbClr val="0070C0"/>
                </a:solidFill>
              </a:rPr>
              <a:t>Academic Achievement</a:t>
            </a:r>
            <a:br>
              <a:rPr lang="en-US" sz="3400" b="1" dirty="0">
                <a:solidFill>
                  <a:srgbClr val="0070C0"/>
                </a:solidFill>
              </a:rPr>
            </a:br>
            <a:r>
              <a:rPr lang="en-US" sz="3400" b="1" dirty="0" err="1">
                <a:solidFill>
                  <a:srgbClr val="0070C0"/>
                </a:solidFill>
                <a:latin typeface="標楷體" panose="03000509000000000000" pitchFamily="65" charset="-120"/>
                <a:ea typeface="標楷體" panose="03000509000000000000" pitchFamily="65" charset="-120"/>
              </a:rPr>
              <a:t>為學業成績增值</a:t>
            </a:r>
            <a:endParaRPr sz="3400" b="1" dirty="0">
              <a:solidFill>
                <a:srgbClr val="0070C0"/>
              </a:solidFill>
              <a:latin typeface="標楷體" panose="03000509000000000000" pitchFamily="65" charset="-120"/>
              <a:ea typeface="標楷體" panose="03000509000000000000" pitchFamily="65" charset="-120"/>
            </a:endParaRPr>
          </a:p>
        </p:txBody>
      </p:sp>
      <p:sp>
        <p:nvSpPr>
          <p:cNvPr id="333" name="Google Shape;333;p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a:spcBef>
                <a:spcPts val="0"/>
              </a:spcBef>
              <a:buClr>
                <a:schemeClr val="dk1"/>
              </a:buClr>
              <a:buSzPct val="100000"/>
            </a:pPr>
            <a:r>
              <a:rPr lang="en-US" sz="2600" b="1" dirty="0">
                <a:solidFill>
                  <a:schemeClr val="dk1"/>
                </a:solidFill>
                <a:latin typeface="Palatino Linotype" panose="02040502050505030304" pitchFamily="18" charset="0"/>
              </a:rPr>
              <a:t>Academically excellent and professionally trained teachers</a:t>
            </a:r>
            <a:br>
              <a:rPr lang="en-US" sz="2600" b="1" dirty="0">
                <a:solidFill>
                  <a:schemeClr val="dk1"/>
                </a:solidFill>
                <a:latin typeface="Palatino Linotype" panose="02040502050505030304" pitchFamily="18" charset="0"/>
              </a:rPr>
            </a:br>
            <a:r>
              <a:rPr lang="en-US" sz="2600" b="1" dirty="0" err="1">
                <a:solidFill>
                  <a:schemeClr val="dk1"/>
                </a:solidFill>
                <a:latin typeface="標楷體" panose="03000509000000000000" pitchFamily="65" charset="-120"/>
                <a:ea typeface="標楷體" panose="03000509000000000000" pitchFamily="65" charset="-120"/>
                <a:cs typeface="Palatino Linotype"/>
              </a:rPr>
              <a:t>師資優秀專業</a:t>
            </a:r>
            <a:endParaRPr sz="2600" b="1" dirty="0">
              <a:solidFill>
                <a:schemeClr val="dk1"/>
              </a:solidFill>
              <a:latin typeface="標楷體" panose="03000509000000000000" pitchFamily="65" charset="-120"/>
              <a:ea typeface="標楷體" panose="03000509000000000000" pitchFamily="65" charset="-120"/>
              <a:cs typeface="Palatino Linotype"/>
            </a:endParaRPr>
          </a:p>
          <a:p>
            <a:pPr marL="0" lvl="0" indent="0" algn="l" rtl="0">
              <a:spcBef>
                <a:spcPts val="320"/>
              </a:spcBef>
              <a:spcAft>
                <a:spcPts val="0"/>
              </a:spcAft>
              <a:buClr>
                <a:schemeClr val="dk1"/>
              </a:buClr>
              <a:buSzPts val="1600"/>
              <a:buNone/>
            </a:pPr>
            <a:r>
              <a:rPr lang="en-US" sz="1600" dirty="0">
                <a:solidFill>
                  <a:schemeClr val="dk1"/>
                </a:solidFill>
                <a:latin typeface="Palatino Linotype" panose="02040502050505030304" pitchFamily="18" charset="0"/>
              </a:rPr>
              <a:t>     </a:t>
            </a:r>
            <a:endParaRPr dirty="0">
              <a:latin typeface="Palatino Linotype" panose="02040502050505030304" pitchFamily="18" charset="0"/>
            </a:endParaRPr>
          </a:p>
          <a:p>
            <a:pPr marL="0" lvl="0" indent="0" algn="l" rtl="0">
              <a:spcBef>
                <a:spcPts val="320"/>
              </a:spcBef>
              <a:spcAft>
                <a:spcPts val="0"/>
              </a:spcAft>
              <a:buClr>
                <a:schemeClr val="dk1"/>
              </a:buClr>
              <a:buSzPts val="1600"/>
              <a:buNone/>
            </a:pPr>
            <a:r>
              <a:rPr lang="en-US" sz="1600" dirty="0">
                <a:solidFill>
                  <a:schemeClr val="dk1"/>
                </a:solidFill>
                <a:latin typeface="Palatino Linotype" panose="02040502050505030304" pitchFamily="18" charset="0"/>
              </a:rPr>
              <a:t>   </a:t>
            </a:r>
            <a:endParaRPr dirty="0">
              <a:latin typeface="Palatino Linotype" panose="02040502050505030304" pitchFamily="18" charset="0"/>
            </a:endParaRPr>
          </a:p>
          <a:p>
            <a:pPr marL="0" lvl="0" indent="0" algn="l" rtl="0">
              <a:spcBef>
                <a:spcPts val="320"/>
              </a:spcBef>
              <a:spcAft>
                <a:spcPts val="0"/>
              </a:spcAft>
              <a:buClr>
                <a:srgbClr val="7F7F7F"/>
              </a:buClr>
              <a:buSzPts val="1600"/>
              <a:buNone/>
            </a:pPr>
            <a:endParaRPr sz="1600" dirty="0">
              <a:solidFill>
                <a:schemeClr val="dk1"/>
              </a:solidFill>
              <a:latin typeface="Palatino Linotype" panose="02040502050505030304" pitchFamily="18" charset="0"/>
            </a:endParaRPr>
          </a:p>
          <a:p>
            <a:pPr marL="0" lvl="0" indent="0" algn="l" rtl="0">
              <a:spcBef>
                <a:spcPts val="320"/>
              </a:spcBef>
              <a:spcAft>
                <a:spcPts val="0"/>
              </a:spcAft>
              <a:buClr>
                <a:schemeClr val="dk1"/>
              </a:buClr>
              <a:buSzPts val="1600"/>
              <a:buNone/>
            </a:pPr>
            <a:r>
              <a:rPr lang="en-US" sz="1600" dirty="0">
                <a:solidFill>
                  <a:schemeClr val="dk1"/>
                </a:solidFill>
                <a:latin typeface="Palatino Linotype" panose="02040502050505030304" pitchFamily="18" charset="0"/>
              </a:rPr>
              <a:t>  </a:t>
            </a:r>
            <a:endParaRPr dirty="0">
              <a:latin typeface="Palatino Linotype" panose="02040502050505030304" pitchFamily="18" charset="0"/>
            </a:endParaRPr>
          </a:p>
          <a:p>
            <a:pPr marL="0" lvl="0" indent="0" algn="l" rtl="0">
              <a:spcBef>
                <a:spcPts val="320"/>
              </a:spcBef>
              <a:spcAft>
                <a:spcPts val="0"/>
              </a:spcAft>
              <a:buClr>
                <a:srgbClr val="7F7F7F"/>
              </a:buClr>
              <a:buSzPts val="1600"/>
              <a:buNone/>
            </a:pPr>
            <a:endParaRPr sz="1600" dirty="0">
              <a:solidFill>
                <a:schemeClr val="dk1"/>
              </a:solidFill>
              <a:latin typeface="Palatino Linotype" panose="02040502050505030304" pitchFamily="18" charset="0"/>
            </a:endParaRPr>
          </a:p>
          <a:p>
            <a:pPr marL="0" lvl="0" indent="0" algn="l" rtl="0">
              <a:spcBef>
                <a:spcPts val="320"/>
              </a:spcBef>
              <a:spcAft>
                <a:spcPts val="0"/>
              </a:spcAft>
              <a:buClr>
                <a:schemeClr val="dk1"/>
              </a:buClr>
              <a:buSzPts val="1600"/>
              <a:buNone/>
            </a:pPr>
            <a:r>
              <a:rPr lang="en-US" sz="1600" dirty="0">
                <a:solidFill>
                  <a:schemeClr val="dk1"/>
                </a:solidFill>
                <a:latin typeface="Palatino Linotype" panose="02040502050505030304" pitchFamily="18" charset="0"/>
              </a:rPr>
              <a:t>   </a:t>
            </a:r>
            <a:endParaRPr dirty="0">
              <a:latin typeface="Palatino Linotype" panose="02040502050505030304" pitchFamily="18" charset="0"/>
            </a:endParaRPr>
          </a:p>
          <a:p>
            <a:pPr marL="0" lvl="0" indent="0" algn="l" rtl="0">
              <a:spcBef>
                <a:spcPts val="320"/>
              </a:spcBef>
              <a:spcAft>
                <a:spcPts val="0"/>
              </a:spcAft>
              <a:buClr>
                <a:srgbClr val="7F7F7F"/>
              </a:buClr>
              <a:buSzPts val="1600"/>
              <a:buNone/>
            </a:pPr>
            <a:endParaRPr sz="1600" dirty="0">
              <a:solidFill>
                <a:schemeClr val="dk1"/>
              </a:solidFill>
              <a:latin typeface="Palatino Linotype" panose="02040502050505030304" pitchFamily="18" charset="0"/>
            </a:endParaRPr>
          </a:p>
          <a:p>
            <a:pPr marL="0" lvl="0" indent="0">
              <a:spcBef>
                <a:spcPts val="0"/>
              </a:spcBef>
              <a:buClr>
                <a:schemeClr val="dk1"/>
              </a:buClr>
              <a:buSzPct val="100000"/>
              <a:buNone/>
            </a:pPr>
            <a:endParaRPr lang="en-US" sz="1600" dirty="0">
              <a:solidFill>
                <a:schemeClr val="dk1"/>
              </a:solidFill>
              <a:latin typeface="Palatino Linotype" panose="02040502050505030304" pitchFamily="18" charset="0"/>
            </a:endParaRPr>
          </a:p>
          <a:p>
            <a:pPr marL="0" lvl="0" indent="0">
              <a:spcBef>
                <a:spcPts val="0"/>
              </a:spcBef>
              <a:buClr>
                <a:schemeClr val="dk1"/>
              </a:buClr>
              <a:buSzPct val="100000"/>
              <a:buNone/>
            </a:pPr>
            <a:endParaRPr lang="en-US" sz="1600" dirty="0">
              <a:solidFill>
                <a:schemeClr val="dk1"/>
              </a:solidFill>
              <a:latin typeface="Palatino Linotype" panose="02040502050505030304" pitchFamily="18" charset="0"/>
            </a:endParaRPr>
          </a:p>
          <a:p>
            <a:pPr marL="0" lvl="0" indent="0">
              <a:spcBef>
                <a:spcPts val="0"/>
              </a:spcBef>
              <a:buClr>
                <a:schemeClr val="dk1"/>
              </a:buClr>
              <a:buSzPct val="100000"/>
              <a:buNone/>
            </a:pPr>
            <a:r>
              <a:rPr lang="en-US" sz="1600" dirty="0">
                <a:solidFill>
                  <a:schemeClr val="dk1"/>
                </a:solidFill>
                <a:latin typeface="Palatino Linotype" panose="02040502050505030304" pitchFamily="18" charset="0"/>
              </a:rPr>
              <a:t>      </a:t>
            </a:r>
            <a:r>
              <a:rPr lang="en-US" dirty="0">
                <a:solidFill>
                  <a:schemeClr val="dk1"/>
                </a:solidFill>
                <a:latin typeface="Palatino Linotype" panose="02040502050505030304" pitchFamily="18" charset="0"/>
              </a:rPr>
              <a:t>* All IB teachers completed IBO training</a:t>
            </a:r>
            <a:br>
              <a:rPr lang="en-US" dirty="0">
                <a:solidFill>
                  <a:schemeClr val="dk1"/>
                </a:solidFill>
                <a:latin typeface="Palatino Linotype" panose="02040502050505030304" pitchFamily="18" charset="0"/>
              </a:rPr>
            </a:br>
            <a:r>
              <a:rPr lang="en-US" dirty="0">
                <a:solidFill>
                  <a:schemeClr val="dk1"/>
                </a:solidFill>
                <a:latin typeface="Palatino Linotype" panose="02040502050505030304" pitchFamily="18" charset="0"/>
              </a:rPr>
              <a:t>      </a:t>
            </a:r>
            <a:r>
              <a:rPr lang="en-US" sz="2600" b="1" dirty="0" err="1">
                <a:solidFill>
                  <a:schemeClr val="dk1"/>
                </a:solidFill>
                <a:latin typeface="Palatino Linotype" panose="02040502050505030304" pitchFamily="18" charset="0"/>
                <a:ea typeface="標楷體" panose="03000509000000000000" pitchFamily="65" charset="-120"/>
                <a:cs typeface="Palatino Linotype"/>
              </a:rPr>
              <a:t>所有IB老師均已完成IBO的培訓</a:t>
            </a:r>
            <a:endParaRPr sz="2600" b="1" dirty="0">
              <a:solidFill>
                <a:schemeClr val="dk1"/>
              </a:solidFill>
              <a:latin typeface="Palatino Linotype" panose="02040502050505030304" pitchFamily="18" charset="0"/>
              <a:ea typeface="標楷體" panose="03000509000000000000" pitchFamily="65" charset="-120"/>
              <a:cs typeface="Palatino Linotype"/>
            </a:endParaRPr>
          </a:p>
        </p:txBody>
      </p:sp>
      <p:graphicFrame>
        <p:nvGraphicFramePr>
          <p:cNvPr id="334" name="Google Shape;334;p26"/>
          <p:cNvGraphicFramePr/>
          <p:nvPr>
            <p:extLst>
              <p:ext uri="{D42A27DB-BD31-4B8C-83A1-F6EECF244321}">
                <p14:modId xmlns:p14="http://schemas.microsoft.com/office/powerpoint/2010/main" val="1733061108"/>
              </p:ext>
            </p:extLst>
          </p:nvPr>
        </p:nvGraphicFramePr>
        <p:xfrm>
          <a:off x="855878" y="2971800"/>
          <a:ext cx="7432250" cy="2129925"/>
        </p:xfrm>
        <a:graphic>
          <a:graphicData uri="http://schemas.openxmlformats.org/drawingml/2006/table">
            <a:tbl>
              <a:tblPr firstRow="1" bandRow="1">
                <a:noFill/>
                <a:tableStyleId>{55C71ADA-0B2B-4BEA-98B0-6B8571A42486}</a:tableStyleId>
              </a:tblPr>
              <a:tblGrid>
                <a:gridCol w="3716125">
                  <a:extLst>
                    <a:ext uri="{9D8B030D-6E8A-4147-A177-3AD203B41FA5}">
                      <a16:colId xmlns:a16="http://schemas.microsoft.com/office/drawing/2014/main" val="20000"/>
                    </a:ext>
                  </a:extLst>
                </a:gridCol>
                <a:gridCol w="3716125">
                  <a:extLst>
                    <a:ext uri="{9D8B030D-6E8A-4147-A177-3AD203B41FA5}">
                      <a16:colId xmlns:a16="http://schemas.microsoft.com/office/drawing/2014/main" val="20001"/>
                    </a:ext>
                  </a:extLst>
                </a:gridCol>
              </a:tblGrid>
              <a:tr h="535225">
                <a:tc>
                  <a:txBody>
                    <a:bodyPr/>
                    <a:lstStyle/>
                    <a:p>
                      <a:pPr marL="0" marR="0" lvl="0" indent="0" algn="l" rtl="0">
                        <a:spcBef>
                          <a:spcPts val="0"/>
                        </a:spcBef>
                        <a:spcAft>
                          <a:spcPts val="0"/>
                        </a:spcAft>
                        <a:buNone/>
                      </a:pPr>
                      <a:r>
                        <a:rPr lang="en-US" sz="2400" u="none" strike="noStrike" cap="none" dirty="0">
                          <a:latin typeface="Palatino Linotype" panose="02040502050505030304" pitchFamily="18" charset="0"/>
                          <a:ea typeface="標楷體" panose="03000509000000000000" pitchFamily="65" charset="-120"/>
                        </a:rPr>
                        <a:t>Qualification </a:t>
                      </a:r>
                      <a:r>
                        <a:rPr lang="en-US" sz="2400" u="none" strike="noStrike" cap="none" dirty="0" err="1">
                          <a:latin typeface="Palatino Linotype" panose="02040502050505030304" pitchFamily="18" charset="0"/>
                          <a:ea typeface="標楷體" panose="03000509000000000000" pitchFamily="65" charset="-120"/>
                        </a:rPr>
                        <a:t>學歷</a:t>
                      </a:r>
                      <a:r>
                        <a:rPr lang="en-US" sz="2400" u="none" strike="noStrike" cap="none" dirty="0">
                          <a:latin typeface="Palatino Linotype" panose="02040502050505030304" pitchFamily="18" charset="0"/>
                          <a:ea typeface="標楷體" panose="03000509000000000000" pitchFamily="65" charset="-120"/>
                        </a:rPr>
                        <a:t>  </a:t>
                      </a:r>
                      <a:endParaRPr sz="2400" dirty="0">
                        <a:latin typeface="Palatino Linotype" panose="02040502050505030304" pitchFamily="18" charset="0"/>
                        <a:ea typeface="標楷體" panose="03000509000000000000" pitchFamily="65" charset="-120"/>
                      </a:endParaRPr>
                    </a:p>
                  </a:txBody>
                  <a:tcPr marL="91450" marR="91450" marT="45725" marB="45725"/>
                </a:tc>
                <a:tc>
                  <a:txBody>
                    <a:bodyPr/>
                    <a:lstStyle/>
                    <a:p>
                      <a:pPr marL="0" marR="0" lvl="0" indent="0" algn="l" rtl="0">
                        <a:spcBef>
                          <a:spcPts val="0"/>
                        </a:spcBef>
                        <a:spcAft>
                          <a:spcPts val="0"/>
                        </a:spcAft>
                        <a:buNone/>
                      </a:pPr>
                      <a:r>
                        <a:rPr lang="en-US" sz="2400" dirty="0">
                          <a:latin typeface="Palatino Linotype" panose="02040502050505030304" pitchFamily="18" charset="0"/>
                          <a:ea typeface="標楷體" panose="03000509000000000000" pitchFamily="65" charset="-120"/>
                        </a:rPr>
                        <a:t> Percentage </a:t>
                      </a:r>
                      <a:r>
                        <a:rPr lang="en-US" sz="2400" dirty="0" err="1">
                          <a:latin typeface="Palatino Linotype" panose="02040502050505030304" pitchFamily="18" charset="0"/>
                          <a:ea typeface="標楷體" panose="03000509000000000000" pitchFamily="65" charset="-120"/>
                        </a:rPr>
                        <a:t>百分比</a:t>
                      </a:r>
                      <a:endParaRPr sz="2400" dirty="0">
                        <a:latin typeface="Palatino Linotype" panose="02040502050505030304" pitchFamily="18" charset="0"/>
                        <a:ea typeface="標楷體" panose="03000509000000000000" pitchFamily="65" charset="-120"/>
                      </a:endParaRPr>
                    </a:p>
                  </a:txBody>
                  <a:tcPr marL="91450" marR="91450" marT="45725" marB="45725"/>
                </a:tc>
                <a:extLst>
                  <a:ext uri="{0D108BD9-81ED-4DB2-BD59-A6C34878D82A}">
                    <a16:rowId xmlns:a16="http://schemas.microsoft.com/office/drawing/2014/main" val="10000"/>
                  </a:ext>
                </a:extLst>
              </a:tr>
              <a:tr h="531575">
                <a:tc>
                  <a:txBody>
                    <a:bodyPr/>
                    <a:lstStyle/>
                    <a:p>
                      <a:pPr marL="0" marR="0" lvl="0" indent="0" algn="l" rtl="0">
                        <a:spcBef>
                          <a:spcPts val="0"/>
                        </a:spcBef>
                        <a:spcAft>
                          <a:spcPts val="0"/>
                        </a:spcAft>
                        <a:buNone/>
                      </a:pPr>
                      <a:r>
                        <a:rPr lang="en-US" sz="2400">
                          <a:latin typeface="Palatino Linotype" panose="02040502050505030304" pitchFamily="18" charset="0"/>
                          <a:ea typeface="標楷體" panose="03000509000000000000" pitchFamily="65" charset="-120"/>
                        </a:rPr>
                        <a:t>PhD 博士</a:t>
                      </a:r>
                      <a:endParaRPr sz="2400">
                        <a:latin typeface="Palatino Linotype" panose="02040502050505030304" pitchFamily="18" charset="0"/>
                        <a:ea typeface="標楷體" panose="03000509000000000000" pitchFamily="65" charset="-120"/>
                      </a:endParaRPr>
                    </a:p>
                  </a:txBody>
                  <a:tcPr marL="91450" marR="91450" marT="45725" marB="45725"/>
                </a:tc>
                <a:tc>
                  <a:txBody>
                    <a:bodyPr/>
                    <a:lstStyle/>
                    <a:p>
                      <a:pPr marL="0" marR="0" lvl="0" indent="0" algn="l" rtl="0">
                        <a:spcBef>
                          <a:spcPts val="0"/>
                        </a:spcBef>
                        <a:spcAft>
                          <a:spcPts val="0"/>
                        </a:spcAft>
                        <a:buNone/>
                      </a:pPr>
                      <a:r>
                        <a:rPr lang="en-US" sz="2400">
                          <a:latin typeface="Palatino Linotype" panose="02040502050505030304" pitchFamily="18" charset="0"/>
                          <a:ea typeface="標楷體" panose="03000509000000000000" pitchFamily="65" charset="-120"/>
                        </a:rPr>
                        <a:t>5%</a:t>
                      </a:r>
                      <a:endParaRPr sz="2400">
                        <a:latin typeface="Palatino Linotype" panose="02040502050505030304" pitchFamily="18" charset="0"/>
                        <a:ea typeface="標楷體" panose="03000509000000000000" pitchFamily="65" charset="-120"/>
                      </a:endParaRPr>
                    </a:p>
                  </a:txBody>
                  <a:tcPr marL="91450" marR="91450" marT="45725" marB="45725"/>
                </a:tc>
                <a:extLst>
                  <a:ext uri="{0D108BD9-81ED-4DB2-BD59-A6C34878D82A}">
                    <a16:rowId xmlns:a16="http://schemas.microsoft.com/office/drawing/2014/main" val="10001"/>
                  </a:ext>
                </a:extLst>
              </a:tr>
              <a:tr h="527900">
                <a:tc>
                  <a:txBody>
                    <a:bodyPr/>
                    <a:lstStyle/>
                    <a:p>
                      <a:pPr marL="0" marR="0" lvl="0" indent="0" algn="l" rtl="0">
                        <a:lnSpc>
                          <a:spcPct val="100000"/>
                        </a:lnSpc>
                        <a:spcBef>
                          <a:spcPts val="0"/>
                        </a:spcBef>
                        <a:spcAft>
                          <a:spcPts val="0"/>
                        </a:spcAft>
                        <a:buClr>
                          <a:schemeClr val="dk1"/>
                        </a:buClr>
                        <a:buSzPts val="2400"/>
                        <a:buFont typeface="Palatino Linotype"/>
                        <a:buNone/>
                      </a:pPr>
                      <a:r>
                        <a:rPr lang="en-US" sz="2400">
                          <a:latin typeface="Palatino Linotype" panose="02040502050505030304" pitchFamily="18" charset="0"/>
                          <a:ea typeface="標楷體" panose="03000509000000000000" pitchFamily="65" charset="-120"/>
                        </a:rPr>
                        <a:t>Master Degree 碩士</a:t>
                      </a:r>
                      <a:endParaRPr sz="2400">
                        <a:latin typeface="Palatino Linotype" panose="02040502050505030304" pitchFamily="18" charset="0"/>
                        <a:ea typeface="標楷體" panose="03000509000000000000" pitchFamily="65" charset="-120"/>
                      </a:endParaRPr>
                    </a:p>
                  </a:txBody>
                  <a:tcPr marL="91450" marR="91450" marT="45725" marB="45725"/>
                </a:tc>
                <a:tc>
                  <a:txBody>
                    <a:bodyPr/>
                    <a:lstStyle/>
                    <a:p>
                      <a:pPr marL="0" marR="0" lvl="0" indent="0" algn="l" rtl="0">
                        <a:spcBef>
                          <a:spcPts val="0"/>
                        </a:spcBef>
                        <a:spcAft>
                          <a:spcPts val="0"/>
                        </a:spcAft>
                        <a:buNone/>
                      </a:pPr>
                      <a:r>
                        <a:rPr lang="en-US" sz="2400">
                          <a:latin typeface="Palatino Linotype" panose="02040502050505030304" pitchFamily="18" charset="0"/>
                          <a:ea typeface="標楷體" panose="03000509000000000000" pitchFamily="65" charset="-120"/>
                        </a:rPr>
                        <a:t>70%</a:t>
                      </a:r>
                      <a:endParaRPr sz="2400">
                        <a:latin typeface="Palatino Linotype" panose="02040502050505030304" pitchFamily="18" charset="0"/>
                        <a:ea typeface="標楷體" panose="03000509000000000000" pitchFamily="65" charset="-120"/>
                      </a:endParaRPr>
                    </a:p>
                  </a:txBody>
                  <a:tcPr marL="91450" marR="91450" marT="45725" marB="45725"/>
                </a:tc>
                <a:extLst>
                  <a:ext uri="{0D108BD9-81ED-4DB2-BD59-A6C34878D82A}">
                    <a16:rowId xmlns:a16="http://schemas.microsoft.com/office/drawing/2014/main" val="10002"/>
                  </a:ext>
                </a:extLst>
              </a:tr>
              <a:tr h="535225">
                <a:tc>
                  <a:txBody>
                    <a:bodyPr/>
                    <a:lstStyle/>
                    <a:p>
                      <a:pPr marL="0" marR="0" lvl="0" indent="0" algn="l" rtl="0">
                        <a:spcBef>
                          <a:spcPts val="0"/>
                        </a:spcBef>
                        <a:spcAft>
                          <a:spcPts val="0"/>
                        </a:spcAft>
                        <a:buNone/>
                      </a:pPr>
                      <a:r>
                        <a:rPr lang="en-US" sz="2400" dirty="0">
                          <a:latin typeface="Palatino Linotype" panose="02040502050505030304" pitchFamily="18" charset="0"/>
                          <a:ea typeface="標楷體" panose="03000509000000000000" pitchFamily="65" charset="-120"/>
                        </a:rPr>
                        <a:t>Bachelor Degree </a:t>
                      </a:r>
                      <a:r>
                        <a:rPr lang="en-US" sz="2400" dirty="0" err="1">
                          <a:latin typeface="Palatino Linotype" panose="02040502050505030304" pitchFamily="18" charset="0"/>
                          <a:ea typeface="標楷體" panose="03000509000000000000" pitchFamily="65" charset="-120"/>
                        </a:rPr>
                        <a:t>學士</a:t>
                      </a:r>
                      <a:endParaRPr sz="2400" dirty="0">
                        <a:latin typeface="Palatino Linotype" panose="02040502050505030304" pitchFamily="18" charset="0"/>
                        <a:ea typeface="標楷體" panose="03000509000000000000" pitchFamily="65" charset="-120"/>
                      </a:endParaRPr>
                    </a:p>
                  </a:txBody>
                  <a:tcPr marL="91450" marR="91450" marT="45725" marB="45725"/>
                </a:tc>
                <a:tc>
                  <a:txBody>
                    <a:bodyPr/>
                    <a:lstStyle/>
                    <a:p>
                      <a:pPr marL="0" marR="0" lvl="0" indent="0" algn="l" rtl="0">
                        <a:spcBef>
                          <a:spcPts val="0"/>
                        </a:spcBef>
                        <a:spcAft>
                          <a:spcPts val="0"/>
                        </a:spcAft>
                        <a:buNone/>
                      </a:pPr>
                      <a:r>
                        <a:rPr lang="en-US" sz="2400" dirty="0">
                          <a:latin typeface="Palatino Linotype" panose="02040502050505030304" pitchFamily="18" charset="0"/>
                          <a:ea typeface="標楷體" panose="03000509000000000000" pitchFamily="65" charset="-120"/>
                        </a:rPr>
                        <a:t>100%</a:t>
                      </a:r>
                      <a:endParaRPr sz="2400" dirty="0">
                        <a:latin typeface="Palatino Linotype" panose="02040502050505030304" pitchFamily="18" charset="0"/>
                        <a:ea typeface="標楷體" panose="03000509000000000000" pitchFamily="65" charset="-120"/>
                      </a:endParaRPr>
                    </a:p>
                  </a:txBody>
                  <a:tcPr marL="91450" marR="91450" marT="45725" marB="45725"/>
                </a:tc>
                <a:extLst>
                  <a:ext uri="{0D108BD9-81ED-4DB2-BD59-A6C34878D82A}">
                    <a16:rowId xmlns:a16="http://schemas.microsoft.com/office/drawing/2014/main" val="10003"/>
                  </a:ext>
                </a:extLst>
              </a:tr>
            </a:tbl>
          </a:graphicData>
        </a:graphic>
      </p:graphicFrame>
      <p:sp>
        <p:nvSpPr>
          <p:cNvPr id="335" name="Google Shape;335;p26"/>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36" name="Google Shape;336;p26"/>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7"/>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0070C0"/>
              </a:buClr>
              <a:buSzPct val="100000"/>
              <a:buFont typeface="Palatino Linotype"/>
              <a:buNone/>
            </a:pPr>
            <a:r>
              <a:rPr lang="en-US" sz="3400" b="1" dirty="0">
                <a:solidFill>
                  <a:srgbClr val="0070C0"/>
                </a:solidFill>
              </a:rPr>
              <a:t>Adding Value in </a:t>
            </a:r>
            <a:br>
              <a:rPr lang="en-US" sz="3400" b="1" dirty="0">
                <a:solidFill>
                  <a:srgbClr val="0070C0"/>
                </a:solidFill>
              </a:rPr>
            </a:br>
            <a:r>
              <a:rPr lang="en-US" sz="3400" b="1" dirty="0">
                <a:solidFill>
                  <a:srgbClr val="0070C0"/>
                </a:solidFill>
              </a:rPr>
              <a:t>Academic Achievement</a:t>
            </a:r>
            <a:br>
              <a:rPr lang="en-US" sz="3400" b="1" dirty="0">
                <a:solidFill>
                  <a:srgbClr val="0070C0"/>
                </a:solidFill>
              </a:rPr>
            </a:br>
            <a:r>
              <a:rPr lang="en-US" sz="3400" b="1" dirty="0" err="1">
                <a:solidFill>
                  <a:srgbClr val="0070C0"/>
                </a:solidFill>
                <a:latin typeface="標楷體" panose="03000509000000000000" pitchFamily="65" charset="-120"/>
                <a:ea typeface="標楷體" panose="03000509000000000000" pitchFamily="65" charset="-120"/>
              </a:rPr>
              <a:t>為學業成績增值</a:t>
            </a:r>
            <a:endParaRPr sz="3400" b="1" dirty="0">
              <a:solidFill>
                <a:srgbClr val="0070C0"/>
              </a:solidFill>
              <a:latin typeface="標楷體" panose="03000509000000000000" pitchFamily="65" charset="-120"/>
              <a:ea typeface="標楷體" panose="03000509000000000000" pitchFamily="65" charset="-120"/>
            </a:endParaRPr>
          </a:p>
        </p:txBody>
      </p:sp>
      <p:sp>
        <p:nvSpPr>
          <p:cNvPr id="342" name="Google Shape;342;p27"/>
          <p:cNvSpPr txBox="1">
            <a:spLocks noGrp="1"/>
          </p:cNvSpPr>
          <p:nvPr>
            <p:ph type="body" idx="1"/>
          </p:nvPr>
        </p:nvSpPr>
        <p:spPr>
          <a:xfrm>
            <a:off x="457200" y="1880903"/>
            <a:ext cx="8229600" cy="3553393"/>
          </a:xfrm>
          <a:prstGeom prst="rect">
            <a:avLst/>
          </a:prstGeom>
          <a:noFill/>
          <a:ln>
            <a:noFill/>
          </a:ln>
        </p:spPr>
        <p:txBody>
          <a:bodyPr spcFirstLastPara="1" wrap="square" lIns="91425" tIns="45700" rIns="91425" bIns="45700" anchor="t" anchorCtr="0">
            <a:normAutofit/>
          </a:bodyPr>
          <a:lstStyle/>
          <a:p>
            <a:pPr marL="342900" lvl="0">
              <a:spcBef>
                <a:spcPts val="0"/>
              </a:spcBef>
              <a:buClr>
                <a:schemeClr val="dk1"/>
              </a:buClr>
              <a:buSzPct val="100000"/>
            </a:pPr>
            <a:r>
              <a:rPr lang="en-US" sz="3000" b="1" dirty="0">
                <a:solidFill>
                  <a:schemeClr val="dk1"/>
                </a:solidFill>
                <a:latin typeface="Palatino Linotype" panose="02040502050505030304" pitchFamily="18" charset="0"/>
                <a:ea typeface="標楷體" panose="03000509000000000000" pitchFamily="65" charset="-120"/>
              </a:rPr>
              <a:t>Hardworking and caring team</a:t>
            </a:r>
            <a:br>
              <a:rPr lang="en-US" sz="3000" b="1" dirty="0">
                <a:solidFill>
                  <a:schemeClr val="dk1"/>
                </a:solidFill>
                <a:latin typeface="Palatino Linotype" panose="02040502050505030304" pitchFamily="18" charset="0"/>
                <a:ea typeface="標楷體" panose="03000509000000000000" pitchFamily="65" charset="-120"/>
              </a:rPr>
            </a:br>
            <a:r>
              <a:rPr lang="en-US" sz="2600" b="1" dirty="0" err="1">
                <a:solidFill>
                  <a:schemeClr val="dk1"/>
                </a:solidFill>
                <a:latin typeface="Palatino Linotype" panose="02040502050505030304" pitchFamily="18" charset="0"/>
                <a:ea typeface="標楷體" panose="03000509000000000000" pitchFamily="65" charset="-120"/>
                <a:cs typeface="Palatino Linotype"/>
              </a:rPr>
              <a:t>勤奮及富愛心的團隊</a:t>
            </a:r>
            <a:endParaRPr sz="2600" b="1" dirty="0">
              <a:solidFill>
                <a:schemeClr val="dk1"/>
              </a:solidFill>
              <a:latin typeface="Palatino Linotype" panose="02040502050505030304" pitchFamily="18" charset="0"/>
              <a:ea typeface="標楷體" panose="03000509000000000000" pitchFamily="65" charset="-120"/>
              <a:cs typeface="Palatino Linotype"/>
            </a:endParaRPr>
          </a:p>
          <a:p>
            <a:pPr marL="0" lvl="0" indent="0" algn="l" rtl="0">
              <a:spcBef>
                <a:spcPts val="600"/>
              </a:spcBef>
              <a:spcAft>
                <a:spcPts val="0"/>
              </a:spcAft>
              <a:buClr>
                <a:srgbClr val="7F7F7F"/>
              </a:buClr>
              <a:buSzPts val="3000"/>
              <a:buNone/>
            </a:pPr>
            <a:endParaRPr sz="3000" b="1" dirty="0">
              <a:solidFill>
                <a:schemeClr val="dk1"/>
              </a:solidFill>
              <a:latin typeface="Palatino Linotype" panose="02040502050505030304" pitchFamily="18" charset="0"/>
              <a:ea typeface="標楷體" panose="03000509000000000000" pitchFamily="65" charset="-120"/>
            </a:endParaRPr>
          </a:p>
          <a:p>
            <a:pPr marL="342900" lvl="0" indent="-342900" algn="l" rtl="0">
              <a:spcBef>
                <a:spcPts val="600"/>
              </a:spcBef>
              <a:spcAft>
                <a:spcPts val="0"/>
              </a:spcAft>
              <a:buClr>
                <a:schemeClr val="dk1"/>
              </a:buClr>
              <a:buSzPts val="3000"/>
              <a:buChar char="•"/>
            </a:pPr>
            <a:r>
              <a:rPr lang="en-US" sz="3000" b="1" dirty="0">
                <a:solidFill>
                  <a:schemeClr val="dk1"/>
                </a:solidFill>
                <a:latin typeface="Palatino Linotype" panose="02040502050505030304" pitchFamily="18" charset="0"/>
                <a:ea typeface="標楷體" panose="03000509000000000000" pitchFamily="65" charset="-120"/>
              </a:rPr>
              <a:t>Small class teaching</a:t>
            </a:r>
            <a:endParaRPr dirty="0">
              <a:latin typeface="Palatino Linotype" panose="02040502050505030304" pitchFamily="18" charset="0"/>
              <a:ea typeface="標楷體" panose="03000509000000000000" pitchFamily="65" charset="-120"/>
            </a:endParaRPr>
          </a:p>
          <a:p>
            <a:pPr marL="0" indent="0">
              <a:spcBef>
                <a:spcPts val="0"/>
              </a:spcBef>
              <a:buClr>
                <a:schemeClr val="dk1"/>
              </a:buClr>
              <a:buSzPct val="100000"/>
              <a:buNone/>
            </a:pPr>
            <a:r>
              <a:rPr lang="en-US" sz="3000" b="1" dirty="0">
                <a:solidFill>
                  <a:schemeClr val="dk1"/>
                </a:solidFill>
                <a:latin typeface="Palatino Linotype" panose="02040502050505030304" pitchFamily="18" charset="0"/>
                <a:ea typeface="標楷體" panose="03000509000000000000" pitchFamily="65" charset="-120"/>
              </a:rPr>
              <a:t>   </a:t>
            </a:r>
            <a:r>
              <a:rPr lang="en-US" sz="3000" b="1" dirty="0">
                <a:solidFill>
                  <a:schemeClr val="dk1"/>
                </a:solidFill>
                <a:latin typeface="Palatino Linotype" panose="02040502050505030304" pitchFamily="18" charset="0"/>
                <a:ea typeface="標楷體" panose="03000509000000000000" pitchFamily="65" charset="-120"/>
                <a:sym typeface="Wingdings" panose="05000000000000000000" pitchFamily="2" charset="2"/>
              </a:rPr>
              <a:t></a:t>
            </a:r>
            <a:r>
              <a:rPr lang="en-US" sz="3000" b="1" dirty="0">
                <a:solidFill>
                  <a:schemeClr val="dk1"/>
                </a:solidFill>
                <a:latin typeface="Palatino Linotype" panose="02040502050505030304" pitchFamily="18" charset="0"/>
                <a:ea typeface="標楷體" panose="03000509000000000000" pitchFamily="65" charset="-120"/>
              </a:rPr>
              <a:t> better individual attention</a:t>
            </a:r>
            <a:br>
              <a:rPr lang="en-US" sz="3000" b="1" dirty="0">
                <a:solidFill>
                  <a:schemeClr val="dk1"/>
                </a:solidFill>
                <a:latin typeface="Palatino Linotype" panose="02040502050505030304" pitchFamily="18" charset="0"/>
                <a:ea typeface="標楷體" panose="03000509000000000000" pitchFamily="65" charset="-120"/>
              </a:rPr>
            </a:br>
            <a:r>
              <a:rPr lang="en-US" sz="3000" b="1" dirty="0">
                <a:solidFill>
                  <a:schemeClr val="dk1"/>
                </a:solidFill>
                <a:latin typeface="Palatino Linotype" panose="02040502050505030304" pitchFamily="18" charset="0"/>
                <a:ea typeface="標楷體" panose="03000509000000000000" pitchFamily="65" charset="-120"/>
              </a:rPr>
              <a:t>   </a:t>
            </a:r>
            <a:r>
              <a:rPr lang="en-US" sz="2600" b="1" dirty="0" err="1">
                <a:solidFill>
                  <a:schemeClr val="dk1"/>
                </a:solidFill>
                <a:latin typeface="Palatino Linotype" panose="02040502050505030304" pitchFamily="18" charset="0"/>
                <a:ea typeface="標楷體" panose="03000509000000000000" pitchFamily="65" charset="-120"/>
                <a:cs typeface="Palatino Linotype"/>
              </a:rPr>
              <a:t>小班教學</a:t>
            </a:r>
            <a:r>
              <a:rPr lang="en-US" sz="2600" b="1" dirty="0">
                <a:solidFill>
                  <a:schemeClr val="dk1"/>
                </a:solidFill>
                <a:latin typeface="Palatino Linotype" panose="02040502050505030304" pitchFamily="18" charset="0"/>
                <a:ea typeface="標楷體" panose="03000509000000000000" pitchFamily="65" charset="-120"/>
                <a:cs typeface="Palatino Linotype"/>
              </a:rPr>
              <a:t> </a:t>
            </a:r>
            <a:r>
              <a:rPr lang="en-US" sz="2600" b="1" dirty="0">
                <a:solidFill>
                  <a:schemeClr val="dk1"/>
                </a:solidFill>
                <a:latin typeface="Palatino Linotype" panose="02040502050505030304" pitchFamily="18" charset="0"/>
                <a:ea typeface="標楷體" panose="03000509000000000000" pitchFamily="65" charset="-120"/>
                <a:cs typeface="Palatino Linotype"/>
                <a:sym typeface="Wingdings" panose="05000000000000000000" pitchFamily="2" charset="2"/>
              </a:rPr>
              <a:t></a:t>
            </a:r>
            <a:r>
              <a:rPr lang="en-US" sz="2600" b="1" dirty="0">
                <a:solidFill>
                  <a:schemeClr val="dk1"/>
                </a:solidFill>
                <a:latin typeface="Palatino Linotype" panose="02040502050505030304" pitchFamily="18" charset="0"/>
                <a:ea typeface="標楷體" panose="03000509000000000000" pitchFamily="65" charset="-120"/>
                <a:cs typeface="Palatino Linotype"/>
              </a:rPr>
              <a:t> </a:t>
            </a:r>
            <a:r>
              <a:rPr lang="en-US" sz="2600" b="1" dirty="0" err="1">
                <a:solidFill>
                  <a:schemeClr val="dk1"/>
                </a:solidFill>
                <a:latin typeface="Palatino Linotype" panose="02040502050505030304" pitchFamily="18" charset="0"/>
                <a:ea typeface="標楷體" panose="03000509000000000000" pitchFamily="65" charset="-120"/>
                <a:cs typeface="Palatino Linotype"/>
              </a:rPr>
              <a:t>更能照顧個別學生</a:t>
            </a:r>
            <a:endParaRPr sz="2600" b="1" dirty="0">
              <a:solidFill>
                <a:schemeClr val="dk1"/>
              </a:solidFill>
              <a:latin typeface="Palatino Linotype" panose="02040502050505030304" pitchFamily="18" charset="0"/>
              <a:ea typeface="標楷體" panose="03000509000000000000" pitchFamily="65" charset="-120"/>
              <a:cs typeface="Palatino Linotype"/>
            </a:endParaRPr>
          </a:p>
        </p:txBody>
      </p:sp>
      <p:sp>
        <p:nvSpPr>
          <p:cNvPr id="343" name="Google Shape;343;p27"/>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44" name="Google Shape;344;p27"/>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8"/>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0070C0"/>
              </a:buClr>
              <a:buSzPct val="100000"/>
              <a:buFont typeface="Palatino Linotype"/>
              <a:buNone/>
            </a:pPr>
            <a:r>
              <a:rPr lang="en-US" sz="3400" b="1" dirty="0">
                <a:solidFill>
                  <a:srgbClr val="0070C0"/>
                </a:solidFill>
              </a:rPr>
              <a:t>Adding Value in </a:t>
            </a:r>
            <a:br>
              <a:rPr lang="en-US" sz="3400" b="1" dirty="0">
                <a:solidFill>
                  <a:srgbClr val="0070C0"/>
                </a:solidFill>
              </a:rPr>
            </a:br>
            <a:r>
              <a:rPr lang="en-US" sz="3400" b="1" dirty="0">
                <a:solidFill>
                  <a:srgbClr val="0070C0"/>
                </a:solidFill>
              </a:rPr>
              <a:t>Academic Achievement</a:t>
            </a:r>
            <a:br>
              <a:rPr lang="en-US" sz="3400" b="1" dirty="0">
                <a:solidFill>
                  <a:srgbClr val="0070C0"/>
                </a:solidFill>
              </a:rPr>
            </a:br>
            <a:r>
              <a:rPr lang="en-US" sz="3400" b="1" dirty="0" err="1">
                <a:solidFill>
                  <a:srgbClr val="0070C0"/>
                </a:solidFill>
                <a:latin typeface="標楷體" panose="03000509000000000000" pitchFamily="65" charset="-120"/>
                <a:ea typeface="標楷體" panose="03000509000000000000" pitchFamily="65" charset="-120"/>
              </a:rPr>
              <a:t>為學業成績增值</a:t>
            </a:r>
            <a:endParaRPr sz="3400" b="1" dirty="0">
              <a:solidFill>
                <a:srgbClr val="0070C0"/>
              </a:solidFill>
              <a:latin typeface="標楷體" panose="03000509000000000000" pitchFamily="65" charset="-120"/>
              <a:ea typeface="標楷體" panose="03000509000000000000" pitchFamily="65" charset="-120"/>
            </a:endParaRPr>
          </a:p>
        </p:txBody>
      </p:sp>
      <p:sp>
        <p:nvSpPr>
          <p:cNvPr id="350" name="Google Shape;350;p28"/>
          <p:cNvSpPr txBox="1">
            <a:spLocks noGrp="1"/>
          </p:cNvSpPr>
          <p:nvPr>
            <p:ph type="body" idx="1"/>
          </p:nvPr>
        </p:nvSpPr>
        <p:spPr>
          <a:xfrm>
            <a:off x="457200" y="1981200"/>
            <a:ext cx="8229600" cy="41910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000"/>
              <a:buChar char="•"/>
            </a:pPr>
            <a:r>
              <a:rPr lang="en-US" sz="3000" b="1" dirty="0">
                <a:solidFill>
                  <a:schemeClr val="dk1"/>
                </a:solidFill>
                <a:latin typeface="Palatino Linotype" panose="02040502050505030304" pitchFamily="18" charset="0"/>
                <a:ea typeface="標楷體" panose="03000509000000000000" pitchFamily="65" charset="-120"/>
              </a:rPr>
              <a:t>Differentiated Learning &amp; Teaching </a:t>
            </a:r>
            <a:endParaRPr dirty="0">
              <a:latin typeface="Palatino Linotype" panose="02040502050505030304" pitchFamily="18" charset="0"/>
              <a:ea typeface="標楷體" panose="03000509000000000000" pitchFamily="65" charset="-120"/>
            </a:endParaRPr>
          </a:p>
          <a:p>
            <a:pPr marL="0" indent="0">
              <a:spcBef>
                <a:spcPts val="0"/>
              </a:spcBef>
              <a:buClr>
                <a:schemeClr val="dk1"/>
              </a:buClr>
              <a:buSzPct val="100000"/>
              <a:buNone/>
            </a:pPr>
            <a:r>
              <a:rPr lang="en-US" sz="3000" b="1" dirty="0">
                <a:solidFill>
                  <a:schemeClr val="dk1"/>
                </a:solidFill>
                <a:latin typeface="Palatino Linotype" panose="02040502050505030304" pitchFamily="18" charset="0"/>
                <a:ea typeface="標楷體" panose="03000509000000000000" pitchFamily="65" charset="-120"/>
                <a:cs typeface="Palatino Linotype"/>
              </a:rPr>
              <a:t>    </a:t>
            </a:r>
            <a:r>
              <a:rPr lang="en-US" sz="2600" b="1" dirty="0" err="1">
                <a:solidFill>
                  <a:schemeClr val="dk1"/>
                </a:solidFill>
                <a:latin typeface="Palatino Linotype" panose="02040502050505030304" pitchFamily="18" charset="0"/>
                <a:ea typeface="標楷體" panose="03000509000000000000" pitchFamily="65" charset="-120"/>
                <a:cs typeface="Palatino Linotype"/>
              </a:rPr>
              <a:t>因材施教</a:t>
            </a:r>
            <a:endParaRPr sz="2600" b="1" dirty="0">
              <a:solidFill>
                <a:schemeClr val="dk1"/>
              </a:solidFill>
              <a:latin typeface="Palatino Linotype" panose="02040502050505030304" pitchFamily="18" charset="0"/>
              <a:ea typeface="標楷體" panose="03000509000000000000" pitchFamily="65" charset="-120"/>
              <a:cs typeface="Palatino Linotype"/>
            </a:endParaRPr>
          </a:p>
          <a:p>
            <a:pPr marL="0" lvl="0" indent="0" algn="l" rtl="0">
              <a:spcBef>
                <a:spcPts val="600"/>
              </a:spcBef>
              <a:spcAft>
                <a:spcPts val="0"/>
              </a:spcAft>
              <a:buClr>
                <a:schemeClr val="dk1"/>
              </a:buClr>
              <a:buSzPts val="3000"/>
              <a:buNone/>
            </a:pPr>
            <a:r>
              <a:rPr lang="en-US" sz="3000" b="1" dirty="0">
                <a:solidFill>
                  <a:schemeClr val="dk1"/>
                </a:solidFill>
                <a:latin typeface="Palatino Linotype" panose="02040502050505030304" pitchFamily="18" charset="0"/>
                <a:ea typeface="標楷體" panose="03000509000000000000" pitchFamily="65" charset="-120"/>
              </a:rPr>
              <a:t>   ~ Core and Extended Curriculum</a:t>
            </a:r>
            <a:br>
              <a:rPr lang="en-US" sz="3000" b="1" dirty="0">
                <a:solidFill>
                  <a:schemeClr val="dk1"/>
                </a:solidFill>
                <a:latin typeface="Palatino Linotype" panose="02040502050505030304" pitchFamily="18" charset="0"/>
                <a:ea typeface="標楷體" panose="03000509000000000000" pitchFamily="65" charset="-120"/>
              </a:rPr>
            </a:br>
            <a:r>
              <a:rPr lang="en-US" sz="3000" b="1" dirty="0">
                <a:solidFill>
                  <a:schemeClr val="dk1"/>
                </a:solidFill>
                <a:latin typeface="Palatino Linotype" panose="02040502050505030304" pitchFamily="18" charset="0"/>
                <a:ea typeface="標楷體" panose="03000509000000000000" pitchFamily="65" charset="-120"/>
              </a:rPr>
              <a:t>      </a:t>
            </a:r>
            <a:r>
              <a:rPr lang="en-US" sz="2600" b="1" dirty="0" err="1">
                <a:solidFill>
                  <a:schemeClr val="dk1"/>
                </a:solidFill>
                <a:latin typeface="Palatino Linotype" panose="02040502050505030304" pitchFamily="18" charset="0"/>
                <a:ea typeface="標楷體" panose="03000509000000000000" pitchFamily="65" charset="-120"/>
                <a:cs typeface="Palatino Linotype"/>
              </a:rPr>
              <a:t>核心及延伸課程</a:t>
            </a:r>
            <a:r>
              <a:rPr lang="en-US" sz="3000" b="1" dirty="0">
                <a:solidFill>
                  <a:schemeClr val="dk1"/>
                </a:solidFill>
                <a:latin typeface="Palatino Linotype" panose="02040502050505030304" pitchFamily="18" charset="0"/>
                <a:ea typeface="標楷體" panose="03000509000000000000" pitchFamily="65" charset="-120"/>
              </a:rPr>
              <a:t/>
            </a:r>
            <a:br>
              <a:rPr lang="en-US" sz="3000" b="1" dirty="0">
                <a:solidFill>
                  <a:schemeClr val="dk1"/>
                </a:solidFill>
                <a:latin typeface="Palatino Linotype" panose="02040502050505030304" pitchFamily="18" charset="0"/>
                <a:ea typeface="標楷體" panose="03000509000000000000" pitchFamily="65" charset="-120"/>
              </a:rPr>
            </a:br>
            <a:r>
              <a:rPr lang="en-US" sz="3000" b="1" dirty="0">
                <a:solidFill>
                  <a:schemeClr val="dk1"/>
                </a:solidFill>
                <a:latin typeface="Palatino Linotype" panose="02040502050505030304" pitchFamily="18" charset="0"/>
                <a:ea typeface="標楷體" panose="03000509000000000000" pitchFamily="65" charset="-120"/>
              </a:rPr>
              <a:t>   ~ Remedial &amp; Enhancement </a:t>
            </a:r>
            <a:r>
              <a:rPr lang="en-US" sz="2600" b="1" dirty="0" err="1">
                <a:solidFill>
                  <a:schemeClr val="dk1"/>
                </a:solidFill>
                <a:latin typeface="Palatino Linotype" panose="02040502050505030304" pitchFamily="18" charset="0"/>
                <a:ea typeface="標楷體" panose="03000509000000000000" pitchFamily="65" charset="-120"/>
                <a:cs typeface="Palatino Linotype"/>
              </a:rPr>
              <a:t>拔尖補底</a:t>
            </a:r>
            <a:endParaRPr sz="2600" b="1" dirty="0">
              <a:solidFill>
                <a:schemeClr val="dk1"/>
              </a:solidFill>
              <a:latin typeface="Palatino Linotype" panose="02040502050505030304" pitchFamily="18" charset="0"/>
              <a:ea typeface="標楷體" panose="03000509000000000000" pitchFamily="65" charset="-120"/>
              <a:cs typeface="Palatino Linotype"/>
            </a:endParaRPr>
          </a:p>
          <a:p>
            <a:pPr marL="342900" lvl="0" indent="-342900" algn="l" rtl="0">
              <a:spcBef>
                <a:spcPts val="600"/>
              </a:spcBef>
              <a:spcAft>
                <a:spcPts val="0"/>
              </a:spcAft>
              <a:buClr>
                <a:schemeClr val="dk1"/>
              </a:buClr>
              <a:buSzPts val="3000"/>
              <a:buChar char="•"/>
            </a:pPr>
            <a:r>
              <a:rPr lang="en-US" sz="3000" b="1" dirty="0">
                <a:solidFill>
                  <a:schemeClr val="dk1"/>
                </a:solidFill>
                <a:latin typeface="Palatino Linotype" panose="02040502050505030304" pitchFamily="18" charset="0"/>
                <a:ea typeface="標楷體" panose="03000509000000000000" pitchFamily="65" charset="-120"/>
              </a:rPr>
              <a:t>Active Learning Skills </a:t>
            </a:r>
            <a:r>
              <a:rPr lang="en-US" sz="2600" b="1" dirty="0" err="1">
                <a:solidFill>
                  <a:schemeClr val="dk1"/>
                </a:solidFill>
                <a:latin typeface="Palatino Linotype" panose="02040502050505030304" pitchFamily="18" charset="0"/>
                <a:ea typeface="標楷體" panose="03000509000000000000" pitchFamily="65" charset="-120"/>
                <a:cs typeface="Palatino Linotype"/>
              </a:rPr>
              <a:t>主動學習的技能</a:t>
            </a:r>
            <a:endParaRPr sz="2600" b="1" dirty="0">
              <a:solidFill>
                <a:schemeClr val="dk1"/>
              </a:solidFill>
              <a:latin typeface="Palatino Linotype" panose="02040502050505030304" pitchFamily="18" charset="0"/>
              <a:ea typeface="標楷體" panose="03000509000000000000" pitchFamily="65" charset="-120"/>
              <a:cs typeface="Palatino Linotype"/>
            </a:endParaRPr>
          </a:p>
          <a:p>
            <a:pPr marL="342900" lvl="0" indent="-342900" algn="l" rtl="0">
              <a:spcBef>
                <a:spcPts val="600"/>
              </a:spcBef>
              <a:spcAft>
                <a:spcPts val="0"/>
              </a:spcAft>
              <a:buClr>
                <a:schemeClr val="dk1"/>
              </a:buClr>
              <a:buSzPts val="3000"/>
              <a:buChar char="•"/>
            </a:pPr>
            <a:r>
              <a:rPr lang="en-US" sz="3000" b="1" dirty="0">
                <a:solidFill>
                  <a:schemeClr val="dk1"/>
                </a:solidFill>
                <a:latin typeface="Palatino Linotype" panose="02040502050505030304" pitchFamily="18" charset="0"/>
                <a:ea typeface="標楷體" panose="03000509000000000000" pitchFamily="65" charset="-120"/>
              </a:rPr>
              <a:t>Inquiry-based learning </a:t>
            </a:r>
            <a:r>
              <a:rPr lang="en-US" sz="2600" b="1" dirty="0" err="1">
                <a:solidFill>
                  <a:schemeClr val="dk1"/>
                </a:solidFill>
                <a:latin typeface="Palatino Linotype" panose="02040502050505030304" pitchFamily="18" charset="0"/>
                <a:ea typeface="標楷體" panose="03000509000000000000" pitchFamily="65" charset="-120"/>
                <a:cs typeface="Palatino Linotype"/>
              </a:rPr>
              <a:t>探究式學習</a:t>
            </a:r>
            <a:endParaRPr sz="2600" b="1" dirty="0">
              <a:solidFill>
                <a:schemeClr val="dk1"/>
              </a:solidFill>
              <a:latin typeface="Palatino Linotype" panose="02040502050505030304" pitchFamily="18" charset="0"/>
              <a:ea typeface="標楷體" panose="03000509000000000000" pitchFamily="65" charset="-120"/>
              <a:cs typeface="Palatino Linotype"/>
            </a:endParaRPr>
          </a:p>
        </p:txBody>
      </p:sp>
      <p:sp>
        <p:nvSpPr>
          <p:cNvPr id="351" name="Google Shape;351;p28"/>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52" name="Google Shape;352;p28"/>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9"/>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0070C0"/>
              </a:buClr>
              <a:buSzPct val="100000"/>
              <a:buFont typeface="Palatino Linotype"/>
              <a:buNone/>
            </a:pPr>
            <a:r>
              <a:rPr lang="en-US" sz="3400" b="1" dirty="0">
                <a:solidFill>
                  <a:srgbClr val="0070C0"/>
                </a:solidFill>
              </a:rPr>
              <a:t>Adding Value in </a:t>
            </a:r>
            <a:br>
              <a:rPr lang="en-US" sz="3400" b="1" dirty="0">
                <a:solidFill>
                  <a:srgbClr val="0070C0"/>
                </a:solidFill>
              </a:rPr>
            </a:br>
            <a:r>
              <a:rPr lang="en-US" sz="3400" b="1" dirty="0">
                <a:solidFill>
                  <a:srgbClr val="0070C0"/>
                </a:solidFill>
              </a:rPr>
              <a:t>Academic Achievement</a:t>
            </a:r>
            <a:br>
              <a:rPr lang="en-US" sz="3400" b="1" dirty="0">
                <a:solidFill>
                  <a:srgbClr val="0070C0"/>
                </a:solidFill>
              </a:rPr>
            </a:br>
            <a:r>
              <a:rPr lang="en-US" sz="3400" b="1" dirty="0" err="1">
                <a:solidFill>
                  <a:srgbClr val="0070C0"/>
                </a:solidFill>
                <a:latin typeface="標楷體" panose="03000509000000000000" pitchFamily="65" charset="-120"/>
                <a:ea typeface="標楷體" panose="03000509000000000000" pitchFamily="65" charset="-120"/>
              </a:rPr>
              <a:t>為學業成績增值</a:t>
            </a:r>
            <a:endParaRPr sz="3400" b="1" dirty="0">
              <a:solidFill>
                <a:srgbClr val="0070C0"/>
              </a:solidFill>
              <a:latin typeface="標楷體" panose="03000509000000000000" pitchFamily="65" charset="-120"/>
              <a:ea typeface="標楷體" panose="03000509000000000000" pitchFamily="65" charset="-120"/>
            </a:endParaRPr>
          </a:p>
        </p:txBody>
      </p:sp>
      <p:sp>
        <p:nvSpPr>
          <p:cNvPr id="358" name="Google Shape;358;p29"/>
          <p:cNvSpPr txBox="1">
            <a:spLocks noGrp="1"/>
          </p:cNvSpPr>
          <p:nvPr>
            <p:ph type="body" idx="1"/>
          </p:nvPr>
        </p:nvSpPr>
        <p:spPr>
          <a:xfrm>
            <a:off x="457199" y="1600200"/>
            <a:ext cx="8648053"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400"/>
              <a:buNone/>
            </a:pPr>
            <a:r>
              <a:rPr lang="en-US" u="sng" dirty="0">
                <a:solidFill>
                  <a:schemeClr val="dk1"/>
                </a:solidFill>
                <a:latin typeface="Palatino Linotype" panose="02040502050505030304" pitchFamily="18" charset="0"/>
              </a:rPr>
              <a:t>Comparison between F3 rank and IB result &amp; destination</a:t>
            </a:r>
            <a:endParaRPr dirty="0">
              <a:latin typeface="Palatino Linotype" panose="02040502050505030304" pitchFamily="18" charset="0"/>
            </a:endParaRPr>
          </a:p>
        </p:txBody>
      </p:sp>
      <p:graphicFrame>
        <p:nvGraphicFramePr>
          <p:cNvPr id="359" name="Google Shape;359;p29"/>
          <p:cNvGraphicFramePr/>
          <p:nvPr/>
        </p:nvGraphicFramePr>
        <p:xfrm>
          <a:off x="838199" y="2197500"/>
          <a:ext cx="7467600" cy="3685210"/>
        </p:xfrm>
        <a:graphic>
          <a:graphicData uri="http://schemas.openxmlformats.org/drawingml/2006/table">
            <a:tbl>
              <a:tblPr firstRow="1" bandRow="1">
                <a:noFill/>
                <a:tableStyleId>{55C71ADA-0B2B-4BEA-98B0-6B8571A42486}</a:tableStyleId>
              </a:tblPr>
              <a:tblGrid>
                <a:gridCol w="1374425">
                  <a:extLst>
                    <a:ext uri="{9D8B030D-6E8A-4147-A177-3AD203B41FA5}">
                      <a16:colId xmlns:a16="http://schemas.microsoft.com/office/drawing/2014/main" val="20000"/>
                    </a:ext>
                  </a:extLst>
                </a:gridCol>
                <a:gridCol w="1374425">
                  <a:extLst>
                    <a:ext uri="{9D8B030D-6E8A-4147-A177-3AD203B41FA5}">
                      <a16:colId xmlns:a16="http://schemas.microsoft.com/office/drawing/2014/main" val="20001"/>
                    </a:ext>
                  </a:extLst>
                </a:gridCol>
                <a:gridCol w="167075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435800">
                <a:tc>
                  <a:txBody>
                    <a:bodyPr/>
                    <a:lstStyle/>
                    <a:p>
                      <a:pPr marL="0" marR="0" lvl="0" indent="0" algn="ctr" rtl="0">
                        <a:spcBef>
                          <a:spcPts val="0"/>
                        </a:spcBef>
                        <a:spcAft>
                          <a:spcPts val="0"/>
                        </a:spcAft>
                        <a:buNone/>
                      </a:pPr>
                      <a:r>
                        <a:rPr lang="en-US" sz="2400"/>
                        <a:t>F3 Rank</a:t>
                      </a:r>
                      <a:endParaRPr sz="2400"/>
                    </a:p>
                  </a:txBody>
                  <a:tcPr marL="91450" marR="91450" marT="45725" marB="45725"/>
                </a:tc>
                <a:tc>
                  <a:txBody>
                    <a:bodyPr/>
                    <a:lstStyle/>
                    <a:p>
                      <a:pPr marL="0" marR="0" lvl="0" indent="0" algn="ctr" rtl="0">
                        <a:spcBef>
                          <a:spcPts val="0"/>
                        </a:spcBef>
                        <a:spcAft>
                          <a:spcPts val="0"/>
                        </a:spcAft>
                        <a:buNone/>
                      </a:pPr>
                      <a:r>
                        <a:rPr lang="en-US" sz="2400" b="1">
                          <a:solidFill>
                            <a:schemeClr val="lt1"/>
                          </a:solidFill>
                          <a:latin typeface="Palatino Linotype"/>
                          <a:ea typeface="Palatino Linotype"/>
                          <a:cs typeface="Palatino Linotype"/>
                          <a:sym typeface="Palatino Linotype"/>
                        </a:rPr>
                        <a:t>IB Score</a:t>
                      </a:r>
                      <a:endParaRPr sz="2400" b="1">
                        <a:solidFill>
                          <a:schemeClr val="lt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2400" b="1">
                          <a:solidFill>
                            <a:schemeClr val="lt1"/>
                          </a:solidFill>
                          <a:latin typeface="Palatino Linotype"/>
                          <a:ea typeface="Palatino Linotype"/>
                          <a:cs typeface="Palatino Linotype"/>
                          <a:sym typeface="Palatino Linotype"/>
                        </a:rPr>
                        <a:t>University</a:t>
                      </a:r>
                      <a:endParaRPr sz="2400" b="1">
                        <a:solidFill>
                          <a:schemeClr val="lt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2400" b="1">
                          <a:solidFill>
                            <a:schemeClr val="lt1"/>
                          </a:solidFill>
                          <a:latin typeface="Palatino Linotype"/>
                          <a:ea typeface="Palatino Linotype"/>
                          <a:cs typeface="Palatino Linotype"/>
                          <a:sym typeface="Palatino Linotype"/>
                        </a:rPr>
                        <a:t>Programme</a:t>
                      </a:r>
                      <a:endParaRPr sz="2400" b="1">
                        <a:solidFill>
                          <a:schemeClr val="lt1"/>
                        </a:solidFill>
                        <a:latin typeface="Palatino Linotype"/>
                        <a:ea typeface="Palatino Linotype"/>
                        <a:cs typeface="Palatino Linotype"/>
                        <a:sym typeface="Palatino Linotype"/>
                      </a:endParaRPr>
                    </a:p>
                  </a:txBody>
                  <a:tcPr marL="91450" marR="91450" marT="45725" marB="45725"/>
                </a:tc>
                <a:extLst>
                  <a:ext uri="{0D108BD9-81ED-4DB2-BD59-A6C34878D82A}">
                    <a16:rowId xmlns:a16="http://schemas.microsoft.com/office/drawing/2014/main" val="10000"/>
                  </a:ext>
                </a:extLst>
              </a:tr>
              <a:tr h="645600">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12</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40</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HKU</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l" rtl="0">
                        <a:spcBef>
                          <a:spcPts val="0"/>
                        </a:spcBef>
                        <a:spcAft>
                          <a:spcPts val="0"/>
                        </a:spcAft>
                        <a:buNone/>
                      </a:pPr>
                      <a:r>
                        <a:rPr lang="en-US" sz="1800"/>
                        <a:t>International Business and Global Management</a:t>
                      </a:r>
                      <a:endParaRPr/>
                    </a:p>
                  </a:txBody>
                  <a:tcPr marL="91450" marR="91450" marT="45725" marB="45725"/>
                </a:tc>
                <a:extLst>
                  <a:ext uri="{0D108BD9-81ED-4DB2-BD59-A6C34878D82A}">
                    <a16:rowId xmlns:a16="http://schemas.microsoft.com/office/drawing/2014/main" val="10001"/>
                  </a:ext>
                </a:extLst>
              </a:tr>
              <a:tr h="645600">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42</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37</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HKU</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a:solidFill>
                            <a:schemeClr val="dk1"/>
                          </a:solidFill>
                          <a:latin typeface="Palatino Linotype"/>
                          <a:ea typeface="Palatino Linotype"/>
                          <a:cs typeface="Palatino Linotype"/>
                          <a:sym typeface="Palatino Linotype"/>
                        </a:rPr>
                        <a:t>Business Administration (Economics &amp; Finance)</a:t>
                      </a:r>
                      <a:endParaRPr/>
                    </a:p>
                  </a:txBody>
                  <a:tcPr marL="91450" marR="91450" marT="45725" marB="45725"/>
                </a:tc>
                <a:extLst>
                  <a:ext uri="{0D108BD9-81ED-4DB2-BD59-A6C34878D82A}">
                    <a16:rowId xmlns:a16="http://schemas.microsoft.com/office/drawing/2014/main" val="10002"/>
                  </a:ext>
                </a:extLst>
              </a:tr>
              <a:tr h="645600">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64</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38</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HKU</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a:solidFill>
                            <a:schemeClr val="dk1"/>
                          </a:solidFill>
                          <a:latin typeface="Palatino Linotype"/>
                          <a:ea typeface="Palatino Linotype"/>
                          <a:cs typeface="Palatino Linotype"/>
                          <a:sym typeface="Palatino Linotype"/>
                        </a:rPr>
                        <a:t>Business Administration (Accounting &amp; Finance)</a:t>
                      </a:r>
                      <a:endParaRPr/>
                    </a:p>
                  </a:txBody>
                  <a:tcPr marL="91450" marR="91450" marT="45725" marB="45725"/>
                </a:tc>
                <a:extLst>
                  <a:ext uri="{0D108BD9-81ED-4DB2-BD59-A6C34878D82A}">
                    <a16:rowId xmlns:a16="http://schemas.microsoft.com/office/drawing/2014/main" val="10003"/>
                  </a:ext>
                </a:extLst>
              </a:tr>
              <a:tr h="645600">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81</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34</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CUHK</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l" rtl="0">
                        <a:spcBef>
                          <a:spcPts val="0"/>
                        </a:spcBef>
                        <a:spcAft>
                          <a:spcPts val="0"/>
                        </a:spcAft>
                        <a:buNone/>
                      </a:pPr>
                      <a:r>
                        <a:rPr lang="en-US" sz="1800">
                          <a:solidFill>
                            <a:schemeClr val="dk1"/>
                          </a:solidFill>
                          <a:latin typeface="Palatino Linotype"/>
                          <a:ea typeface="Palatino Linotype"/>
                          <a:cs typeface="Palatino Linotype"/>
                          <a:sym typeface="Palatino Linotype"/>
                        </a:rPr>
                        <a:t>Nursing</a:t>
                      </a:r>
                      <a:endParaRPr sz="1800">
                        <a:solidFill>
                          <a:schemeClr val="dk1"/>
                        </a:solidFill>
                        <a:latin typeface="Palatino Linotype"/>
                        <a:ea typeface="Palatino Linotype"/>
                        <a:cs typeface="Palatino Linotype"/>
                        <a:sym typeface="Palatino Linotype"/>
                      </a:endParaRPr>
                    </a:p>
                  </a:txBody>
                  <a:tcPr marL="91450" marR="91450" marT="45725" marB="45725"/>
                </a:tc>
                <a:extLst>
                  <a:ext uri="{0D108BD9-81ED-4DB2-BD59-A6C34878D82A}">
                    <a16:rowId xmlns:a16="http://schemas.microsoft.com/office/drawing/2014/main" val="10004"/>
                  </a:ext>
                </a:extLst>
              </a:tr>
              <a:tr h="645600">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109</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34</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HKUST</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a:solidFill>
                            <a:schemeClr val="dk1"/>
                          </a:solidFill>
                          <a:latin typeface="Palatino Linotype"/>
                          <a:ea typeface="Palatino Linotype"/>
                          <a:cs typeface="Palatino Linotype"/>
                          <a:sym typeface="Palatino Linotype"/>
                        </a:rPr>
                        <a:t>Business Administration (Information System)</a:t>
                      </a:r>
                      <a:endParaRPr/>
                    </a:p>
                  </a:txBody>
                  <a:tcPr marL="91450" marR="91450" marT="45725" marB="45725"/>
                </a:tc>
                <a:extLst>
                  <a:ext uri="{0D108BD9-81ED-4DB2-BD59-A6C34878D82A}">
                    <a16:rowId xmlns:a16="http://schemas.microsoft.com/office/drawing/2014/main" val="10005"/>
                  </a:ext>
                </a:extLst>
              </a:tr>
            </a:tbl>
          </a:graphicData>
        </a:graphic>
      </p:graphicFrame>
      <p:sp>
        <p:nvSpPr>
          <p:cNvPr id="360" name="Google Shape;360;p29"/>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61" name="Google Shape;361;p29"/>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3"/>
          <p:cNvSpPr txBox="1">
            <a:spLocks noGrp="1"/>
          </p:cNvSpPr>
          <p:nvPr>
            <p:ph type="title"/>
          </p:nvPr>
        </p:nvSpPr>
        <p:spPr>
          <a:xfrm>
            <a:off x="457200" y="304800"/>
            <a:ext cx="8229600" cy="1524000"/>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Vision and Mission </a:t>
            </a:r>
            <a:br>
              <a:rPr lang="en-US" sz="4000" b="1" dirty="0">
                <a:solidFill>
                  <a:srgbClr val="0070C0"/>
                </a:solidFill>
              </a:rPr>
            </a:br>
            <a:r>
              <a:rPr lang="en-US" sz="4000" b="1" dirty="0" err="1">
                <a:solidFill>
                  <a:srgbClr val="0070C0"/>
                </a:solidFill>
                <a:latin typeface="標楷體" panose="03000509000000000000" pitchFamily="65" charset="-120"/>
                <a:ea typeface="標楷體" panose="03000509000000000000" pitchFamily="65" charset="-120"/>
              </a:rPr>
              <a:t>願景及使命</a:t>
            </a:r>
            <a:endParaRPr sz="4000" b="1" dirty="0">
              <a:solidFill>
                <a:srgbClr val="0070C0"/>
              </a:solidFill>
              <a:latin typeface="標楷體" panose="03000509000000000000" pitchFamily="65" charset="-120"/>
              <a:ea typeface="標楷體" panose="03000509000000000000" pitchFamily="65" charset="-120"/>
            </a:endParaRPr>
          </a:p>
        </p:txBody>
      </p:sp>
      <p:sp>
        <p:nvSpPr>
          <p:cNvPr id="113" name="Google Shape;113;p3"/>
          <p:cNvSpPr txBox="1">
            <a:spLocks noGrp="1"/>
          </p:cNvSpPr>
          <p:nvPr>
            <p:ph type="body" idx="1"/>
          </p:nvPr>
        </p:nvSpPr>
        <p:spPr>
          <a:xfrm>
            <a:off x="457200" y="21336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000"/>
              <a:buChar char="•"/>
            </a:pPr>
            <a:r>
              <a:rPr lang="en-US" sz="3000" b="1" dirty="0">
                <a:solidFill>
                  <a:schemeClr val="dk1"/>
                </a:solidFill>
                <a:latin typeface="Palatino Linotype" panose="02040502050505030304" pitchFamily="18" charset="0"/>
              </a:rPr>
              <a:t>Grooming all-rounders to meet 21</a:t>
            </a:r>
            <a:r>
              <a:rPr lang="en-US" sz="3000" b="1" baseline="30000" dirty="0">
                <a:solidFill>
                  <a:schemeClr val="dk1"/>
                </a:solidFill>
                <a:latin typeface="Palatino Linotype" panose="02040502050505030304" pitchFamily="18" charset="0"/>
              </a:rPr>
              <a:t>st</a:t>
            </a:r>
            <a:r>
              <a:rPr lang="en-US" sz="3000" b="1" dirty="0">
                <a:solidFill>
                  <a:schemeClr val="dk1"/>
                </a:solidFill>
                <a:latin typeface="Palatino Linotype" panose="02040502050505030304" pitchFamily="18" charset="0"/>
              </a:rPr>
              <a:t> century challenges</a:t>
            </a:r>
            <a:br>
              <a:rPr lang="en-US" sz="3000" b="1" dirty="0">
                <a:solidFill>
                  <a:schemeClr val="dk1"/>
                </a:solidFill>
                <a:latin typeface="Palatino Linotype" panose="02040502050505030304" pitchFamily="18" charset="0"/>
              </a:rPr>
            </a:br>
            <a:r>
              <a:rPr lang="en-US" sz="3000" b="1" dirty="0">
                <a:solidFill>
                  <a:schemeClr val="dk1"/>
                </a:solidFill>
                <a:latin typeface="Palatino Linotype" panose="02040502050505030304" pitchFamily="18" charset="0"/>
                <a:ea typeface="標楷體" panose="03000509000000000000" pitchFamily="65" charset="-120"/>
                <a:cs typeface="Palatino Linotype"/>
              </a:rPr>
              <a:t>培育全才迎接21世紀的挑戰</a:t>
            </a:r>
            <a:endParaRPr sz="3000" b="1" dirty="0">
              <a:solidFill>
                <a:schemeClr val="dk1"/>
              </a:solidFill>
              <a:latin typeface="Palatino Linotype" panose="02040502050505030304" pitchFamily="18" charset="0"/>
              <a:ea typeface="標楷體" panose="03000509000000000000" pitchFamily="65" charset="-120"/>
              <a:cs typeface="Palatino Linotype"/>
            </a:endParaRPr>
          </a:p>
          <a:p>
            <a:pPr marL="0" lvl="0" indent="0">
              <a:spcBef>
                <a:spcPts val="600"/>
              </a:spcBef>
              <a:buClr>
                <a:schemeClr val="dk1"/>
              </a:buClr>
              <a:buSzPts val="2500"/>
              <a:buNone/>
            </a:pPr>
            <a:r>
              <a:rPr lang="en-US" sz="2500" b="1" dirty="0">
                <a:solidFill>
                  <a:schemeClr val="dk1"/>
                </a:solidFill>
                <a:latin typeface="Palatino Linotype" panose="02040502050505030304" pitchFamily="18" charset="0"/>
                <a:ea typeface="標楷體" panose="03000509000000000000" pitchFamily="65" charset="-120"/>
              </a:rPr>
              <a:t>     ~ Cultivate 21</a:t>
            </a:r>
            <a:r>
              <a:rPr lang="en-US" sz="2500" b="1" baseline="30000" dirty="0">
                <a:solidFill>
                  <a:schemeClr val="dk1"/>
                </a:solidFill>
                <a:latin typeface="Palatino Linotype" panose="02040502050505030304" pitchFamily="18" charset="0"/>
                <a:ea typeface="標楷體" panose="03000509000000000000" pitchFamily="65" charset="-120"/>
              </a:rPr>
              <a:t>st</a:t>
            </a:r>
            <a:r>
              <a:rPr lang="en-US" sz="2500" b="1" dirty="0">
                <a:solidFill>
                  <a:schemeClr val="dk1"/>
                </a:solidFill>
                <a:latin typeface="Palatino Linotype" panose="02040502050505030304" pitchFamily="18" charset="0"/>
                <a:ea typeface="標楷體" panose="03000509000000000000" pitchFamily="65" charset="-120"/>
              </a:rPr>
              <a:t> century skills </a:t>
            </a:r>
            <a:r>
              <a:rPr lang="en-US" sz="2500" b="1" dirty="0">
                <a:solidFill>
                  <a:schemeClr val="dk1"/>
                </a:solidFill>
                <a:latin typeface="Palatino Linotype" panose="02040502050505030304" pitchFamily="18" charset="0"/>
                <a:ea typeface="標楷體" panose="03000509000000000000" pitchFamily="65" charset="-120"/>
                <a:cs typeface="Palatino Linotype"/>
              </a:rPr>
              <a:t>培養21世紀的技能</a:t>
            </a:r>
            <a:endParaRPr sz="2500" b="1" dirty="0">
              <a:solidFill>
                <a:schemeClr val="dk1"/>
              </a:solidFill>
              <a:latin typeface="Palatino Linotype" panose="02040502050505030304" pitchFamily="18" charset="0"/>
              <a:ea typeface="標楷體" panose="03000509000000000000" pitchFamily="65" charset="-120"/>
              <a:cs typeface="Palatino Linotype"/>
            </a:endParaRPr>
          </a:p>
          <a:p>
            <a:pPr marL="0" lvl="0" indent="0" algn="l" rtl="0">
              <a:spcBef>
                <a:spcPts val="500"/>
              </a:spcBef>
              <a:spcAft>
                <a:spcPts val="0"/>
              </a:spcAft>
              <a:buClr>
                <a:schemeClr val="dk1"/>
              </a:buClr>
              <a:buSzPts val="2500"/>
              <a:buNone/>
            </a:pPr>
            <a:r>
              <a:rPr lang="en-US" sz="2500" b="1" dirty="0">
                <a:solidFill>
                  <a:schemeClr val="dk1"/>
                </a:solidFill>
                <a:latin typeface="Palatino Linotype" panose="02040502050505030304" pitchFamily="18" charset="0"/>
                <a:ea typeface="標楷體" panose="03000509000000000000" pitchFamily="65" charset="-120"/>
              </a:rPr>
              <a:t>       e.g. critical thinking, problem-solving, </a:t>
            </a:r>
            <a:endParaRPr dirty="0">
              <a:latin typeface="Palatino Linotype" panose="02040502050505030304" pitchFamily="18" charset="0"/>
              <a:ea typeface="標楷體" panose="03000509000000000000" pitchFamily="65" charset="-120"/>
            </a:endParaRPr>
          </a:p>
          <a:p>
            <a:pPr marL="0" indent="0">
              <a:spcBef>
                <a:spcPts val="600"/>
              </a:spcBef>
              <a:buClr>
                <a:schemeClr val="dk1"/>
              </a:buClr>
              <a:buSzPts val="2500"/>
              <a:buNone/>
            </a:pPr>
            <a:r>
              <a:rPr lang="en-US" sz="2500" b="1" dirty="0">
                <a:solidFill>
                  <a:schemeClr val="dk1"/>
                </a:solidFill>
                <a:latin typeface="Palatino Linotype" panose="02040502050505030304" pitchFamily="18" charset="0"/>
                <a:ea typeface="標楷體" panose="03000509000000000000" pitchFamily="65" charset="-120"/>
              </a:rPr>
              <a:t>              communication, collaborative skills</a:t>
            </a:r>
            <a:br>
              <a:rPr lang="en-US" sz="2500" b="1" dirty="0">
                <a:solidFill>
                  <a:schemeClr val="dk1"/>
                </a:solidFill>
                <a:latin typeface="Palatino Linotype" panose="02040502050505030304" pitchFamily="18" charset="0"/>
                <a:ea typeface="標楷體" panose="03000509000000000000" pitchFamily="65" charset="-120"/>
              </a:rPr>
            </a:br>
            <a:r>
              <a:rPr lang="en-US" sz="2500" b="1" dirty="0">
                <a:solidFill>
                  <a:schemeClr val="dk1"/>
                </a:solidFill>
                <a:latin typeface="Palatino Linotype" panose="02040502050505030304" pitchFamily="18" charset="0"/>
                <a:ea typeface="標楷體" panose="03000509000000000000" pitchFamily="65" charset="-120"/>
              </a:rPr>
              <a:t>       </a:t>
            </a:r>
            <a:r>
              <a:rPr lang="en-US" sz="2500" b="1" dirty="0">
                <a:solidFill>
                  <a:schemeClr val="dk1"/>
                </a:solidFill>
                <a:latin typeface="Palatino Linotype" panose="02040502050505030304" pitchFamily="18" charset="0"/>
                <a:ea typeface="標楷體" panose="03000509000000000000" pitchFamily="65" charset="-120"/>
                <a:cs typeface="Palatino Linotype"/>
              </a:rPr>
              <a:t>如: </a:t>
            </a:r>
            <a:r>
              <a:rPr lang="en-US" sz="2500" b="1" dirty="0" err="1">
                <a:solidFill>
                  <a:schemeClr val="dk1"/>
                </a:solidFill>
                <a:latin typeface="Palatino Linotype" panose="02040502050505030304" pitchFamily="18" charset="0"/>
                <a:ea typeface="標楷體" panose="03000509000000000000" pitchFamily="65" charset="-120"/>
                <a:cs typeface="Palatino Linotype"/>
              </a:rPr>
              <a:t>批判性思考、解難能力、溝通技巧、協作能力</a:t>
            </a:r>
            <a:endParaRPr sz="2500" b="1" dirty="0">
              <a:solidFill>
                <a:schemeClr val="dk1"/>
              </a:solidFill>
              <a:latin typeface="Palatino Linotype" panose="02040502050505030304" pitchFamily="18" charset="0"/>
              <a:ea typeface="標楷體" panose="03000509000000000000" pitchFamily="65" charset="-120"/>
              <a:cs typeface="Palatino Linotype"/>
            </a:endParaRPr>
          </a:p>
          <a:p>
            <a:pPr marL="0" lvl="0" indent="0">
              <a:spcBef>
                <a:spcPts val="600"/>
              </a:spcBef>
              <a:buClr>
                <a:schemeClr val="dk1"/>
              </a:buClr>
              <a:buSzPts val="2500"/>
              <a:buNone/>
            </a:pPr>
            <a:r>
              <a:rPr lang="en-US" sz="2500" b="1" dirty="0">
                <a:solidFill>
                  <a:schemeClr val="dk1"/>
                </a:solidFill>
                <a:latin typeface="Palatino Linotype" panose="02040502050505030304" pitchFamily="18" charset="0"/>
                <a:ea typeface="標楷體" panose="03000509000000000000" pitchFamily="65" charset="-120"/>
              </a:rPr>
              <a:t>     ~ Develop international-mindedness </a:t>
            </a:r>
            <a:r>
              <a:rPr lang="en-US" sz="2500" b="1" dirty="0" err="1">
                <a:solidFill>
                  <a:schemeClr val="dk1"/>
                </a:solidFill>
                <a:latin typeface="Palatino Linotype" panose="02040502050505030304" pitchFamily="18" charset="0"/>
                <a:ea typeface="標楷體" panose="03000509000000000000" pitchFamily="65" charset="-120"/>
                <a:cs typeface="Palatino Linotype"/>
              </a:rPr>
              <a:t>發展國際視野</a:t>
            </a:r>
            <a:endParaRPr sz="2500" b="1" dirty="0">
              <a:solidFill>
                <a:schemeClr val="dk1"/>
              </a:solidFill>
              <a:latin typeface="Palatino Linotype" panose="02040502050505030304" pitchFamily="18" charset="0"/>
              <a:ea typeface="標楷體" panose="03000509000000000000" pitchFamily="65" charset="-120"/>
              <a:cs typeface="Palatino Linotype"/>
            </a:endParaRPr>
          </a:p>
        </p:txBody>
      </p:sp>
      <p:sp>
        <p:nvSpPr>
          <p:cNvPr id="114" name="Google Shape;114;p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15" name="Google Shape;115;p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0"/>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0070C0"/>
              </a:buClr>
              <a:buSzPct val="100000"/>
              <a:buFont typeface="Palatino Linotype"/>
              <a:buNone/>
            </a:pPr>
            <a:r>
              <a:rPr lang="en-US" sz="3400" b="1" dirty="0">
                <a:solidFill>
                  <a:srgbClr val="0070C0"/>
                </a:solidFill>
              </a:rPr>
              <a:t>Adding Value in </a:t>
            </a:r>
            <a:br>
              <a:rPr lang="en-US" sz="3400" b="1" dirty="0">
                <a:solidFill>
                  <a:srgbClr val="0070C0"/>
                </a:solidFill>
              </a:rPr>
            </a:br>
            <a:r>
              <a:rPr lang="en-US" sz="3400" b="1" dirty="0">
                <a:solidFill>
                  <a:srgbClr val="0070C0"/>
                </a:solidFill>
              </a:rPr>
              <a:t>Academic Achievement</a:t>
            </a:r>
            <a:br>
              <a:rPr lang="en-US" sz="3400" b="1" dirty="0">
                <a:solidFill>
                  <a:srgbClr val="0070C0"/>
                </a:solidFill>
              </a:rPr>
            </a:br>
            <a:r>
              <a:rPr lang="en-US" sz="3400" b="1" dirty="0" err="1">
                <a:solidFill>
                  <a:srgbClr val="0070C0"/>
                </a:solidFill>
                <a:latin typeface="標楷體" panose="03000509000000000000" pitchFamily="65" charset="-120"/>
                <a:ea typeface="標楷體" panose="03000509000000000000" pitchFamily="65" charset="-120"/>
              </a:rPr>
              <a:t>為學業成績增值</a:t>
            </a:r>
            <a:endParaRPr sz="3400" b="1" dirty="0">
              <a:solidFill>
                <a:srgbClr val="0070C0"/>
              </a:solidFill>
              <a:latin typeface="標楷體" panose="03000509000000000000" pitchFamily="65" charset="-120"/>
              <a:ea typeface="標楷體" panose="03000509000000000000" pitchFamily="65" charset="-120"/>
            </a:endParaRPr>
          </a:p>
        </p:txBody>
      </p:sp>
      <p:sp>
        <p:nvSpPr>
          <p:cNvPr id="367" name="Google Shape;367;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0" indent="0">
              <a:spcBef>
                <a:spcPts val="0"/>
              </a:spcBef>
              <a:buClr>
                <a:schemeClr val="dk1"/>
              </a:buClr>
              <a:buNone/>
            </a:pPr>
            <a:r>
              <a:rPr lang="en-US" sz="2800" b="1" u="sng" dirty="0" err="1">
                <a:solidFill>
                  <a:schemeClr val="dk1"/>
                </a:solidFill>
                <a:latin typeface="Palatino Linotype" panose="02040502050505030304" pitchFamily="18" charset="0"/>
                <a:ea typeface="標楷體" panose="03000509000000000000" pitchFamily="65" charset="-120"/>
                <a:cs typeface="Palatino Linotype"/>
                <a:sym typeface="Arial"/>
              </a:rPr>
              <a:t>中三排名及IB成績與出路的比較</a:t>
            </a:r>
            <a:endParaRPr sz="2800" b="1" u="sng" dirty="0">
              <a:solidFill>
                <a:schemeClr val="dk1"/>
              </a:solidFill>
              <a:latin typeface="Palatino Linotype" panose="02040502050505030304" pitchFamily="18" charset="0"/>
              <a:ea typeface="標楷體" panose="03000509000000000000" pitchFamily="65" charset="-120"/>
              <a:cs typeface="Palatino Linotype"/>
              <a:sym typeface="Arial"/>
            </a:endParaRPr>
          </a:p>
        </p:txBody>
      </p:sp>
      <p:graphicFrame>
        <p:nvGraphicFramePr>
          <p:cNvPr id="368" name="Google Shape;368;p30"/>
          <p:cNvGraphicFramePr/>
          <p:nvPr>
            <p:extLst>
              <p:ext uri="{D42A27DB-BD31-4B8C-83A1-F6EECF244321}">
                <p14:modId xmlns:p14="http://schemas.microsoft.com/office/powerpoint/2010/main" val="1162916963"/>
              </p:ext>
            </p:extLst>
          </p:nvPr>
        </p:nvGraphicFramePr>
        <p:xfrm>
          <a:off x="838199" y="2286000"/>
          <a:ext cx="7467600" cy="3685210"/>
        </p:xfrm>
        <a:graphic>
          <a:graphicData uri="http://schemas.openxmlformats.org/drawingml/2006/table">
            <a:tbl>
              <a:tblPr firstRow="1" bandRow="1">
                <a:noFill/>
                <a:tableStyleId>{55C71ADA-0B2B-4BEA-98B0-6B8571A42486}</a:tableStyleId>
              </a:tblPr>
              <a:tblGrid>
                <a:gridCol w="1374425">
                  <a:extLst>
                    <a:ext uri="{9D8B030D-6E8A-4147-A177-3AD203B41FA5}">
                      <a16:colId xmlns:a16="http://schemas.microsoft.com/office/drawing/2014/main" val="20000"/>
                    </a:ext>
                  </a:extLst>
                </a:gridCol>
                <a:gridCol w="1374425">
                  <a:extLst>
                    <a:ext uri="{9D8B030D-6E8A-4147-A177-3AD203B41FA5}">
                      <a16:colId xmlns:a16="http://schemas.microsoft.com/office/drawing/2014/main" val="20001"/>
                    </a:ext>
                  </a:extLst>
                </a:gridCol>
                <a:gridCol w="1526825">
                  <a:extLst>
                    <a:ext uri="{9D8B030D-6E8A-4147-A177-3AD203B41FA5}">
                      <a16:colId xmlns:a16="http://schemas.microsoft.com/office/drawing/2014/main" val="20002"/>
                    </a:ext>
                  </a:extLst>
                </a:gridCol>
                <a:gridCol w="3191925">
                  <a:extLst>
                    <a:ext uri="{9D8B030D-6E8A-4147-A177-3AD203B41FA5}">
                      <a16:colId xmlns:a16="http://schemas.microsoft.com/office/drawing/2014/main" val="20003"/>
                    </a:ext>
                  </a:extLst>
                </a:gridCol>
              </a:tblGrid>
              <a:tr h="435800">
                <a:tc>
                  <a:txBody>
                    <a:bodyPr/>
                    <a:lstStyle/>
                    <a:p>
                      <a:pPr marL="0" marR="0" lvl="0" indent="0" algn="ctr" rtl="0">
                        <a:spcBef>
                          <a:spcPts val="0"/>
                        </a:spcBef>
                        <a:spcAft>
                          <a:spcPts val="0"/>
                        </a:spcAft>
                        <a:buNone/>
                      </a:pPr>
                      <a:r>
                        <a:rPr lang="en-US" sz="2400" dirty="0">
                          <a:solidFill>
                            <a:srgbClr val="002060"/>
                          </a:solidFill>
                        </a:rPr>
                        <a:t>F3排名</a:t>
                      </a:r>
                      <a:endParaRPr sz="2400" dirty="0">
                        <a:solidFill>
                          <a:srgbClr val="002060"/>
                        </a:solidFill>
                      </a:endParaRPr>
                    </a:p>
                  </a:txBody>
                  <a:tcPr marL="91450" marR="91450" marT="45725" marB="45725"/>
                </a:tc>
                <a:tc>
                  <a:txBody>
                    <a:bodyPr/>
                    <a:lstStyle/>
                    <a:p>
                      <a:pPr marL="0" marR="0" lvl="0" indent="0" algn="ctr" rtl="0">
                        <a:spcBef>
                          <a:spcPts val="0"/>
                        </a:spcBef>
                        <a:spcAft>
                          <a:spcPts val="0"/>
                        </a:spcAft>
                        <a:buNone/>
                      </a:pPr>
                      <a:r>
                        <a:rPr lang="en-US" sz="2400" b="1" dirty="0" err="1">
                          <a:solidFill>
                            <a:srgbClr val="002060"/>
                          </a:solidFill>
                          <a:latin typeface="Palatino Linotype"/>
                          <a:ea typeface="Palatino Linotype"/>
                          <a:cs typeface="Palatino Linotype"/>
                          <a:sym typeface="Palatino Linotype"/>
                        </a:rPr>
                        <a:t>IB成績</a:t>
                      </a:r>
                      <a:endParaRPr sz="2400" b="1" dirty="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2400" b="1">
                          <a:solidFill>
                            <a:srgbClr val="002060"/>
                          </a:solidFill>
                          <a:latin typeface="Palatino Linotype"/>
                          <a:ea typeface="Palatino Linotype"/>
                          <a:cs typeface="Palatino Linotype"/>
                          <a:sym typeface="Palatino Linotype"/>
                        </a:rPr>
                        <a:t>大學</a:t>
                      </a:r>
                      <a:endParaRPr sz="2400" b="1">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2400" b="1">
                          <a:solidFill>
                            <a:srgbClr val="002060"/>
                          </a:solidFill>
                          <a:latin typeface="Palatino Linotype"/>
                          <a:ea typeface="Palatino Linotype"/>
                          <a:cs typeface="Palatino Linotype"/>
                          <a:sym typeface="Palatino Linotype"/>
                        </a:rPr>
                        <a:t>課程</a:t>
                      </a:r>
                      <a:endParaRPr sz="2400" b="1">
                        <a:solidFill>
                          <a:srgbClr val="002060"/>
                        </a:solidFill>
                        <a:latin typeface="Palatino Linotype"/>
                        <a:ea typeface="Palatino Linotype"/>
                        <a:cs typeface="Palatino Linotype"/>
                        <a:sym typeface="Palatino Linotype"/>
                      </a:endParaRPr>
                    </a:p>
                  </a:txBody>
                  <a:tcPr marL="91450" marR="91450" marT="45725" marB="45725"/>
                </a:tc>
                <a:extLst>
                  <a:ext uri="{0D108BD9-81ED-4DB2-BD59-A6C34878D82A}">
                    <a16:rowId xmlns:a16="http://schemas.microsoft.com/office/drawing/2014/main" val="10000"/>
                  </a:ext>
                </a:extLst>
              </a:tr>
              <a:tr h="645600">
                <a:tc>
                  <a:txBody>
                    <a:bodyPr/>
                    <a:lstStyle/>
                    <a:p>
                      <a:pPr marL="0" marR="0" lvl="0" indent="0" algn="ctr" rtl="0">
                        <a:spcBef>
                          <a:spcPts val="0"/>
                        </a:spcBef>
                        <a:spcAft>
                          <a:spcPts val="0"/>
                        </a:spcAft>
                        <a:buNone/>
                      </a:pPr>
                      <a:r>
                        <a:rPr lang="en-US" sz="1800">
                          <a:solidFill>
                            <a:srgbClr val="002060"/>
                          </a:solidFill>
                          <a:latin typeface="Palatino Linotype"/>
                          <a:ea typeface="Palatino Linotype"/>
                          <a:cs typeface="Palatino Linotype"/>
                          <a:sym typeface="Palatino Linotype"/>
                        </a:rPr>
                        <a:t>12</a:t>
                      </a:r>
                      <a:endParaRPr sz="180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dirty="0">
                          <a:solidFill>
                            <a:srgbClr val="002060"/>
                          </a:solidFill>
                          <a:latin typeface="Palatino Linotype"/>
                          <a:ea typeface="Palatino Linotype"/>
                          <a:cs typeface="Palatino Linotype"/>
                          <a:sym typeface="Palatino Linotype"/>
                        </a:rPr>
                        <a:t>40</a:t>
                      </a:r>
                      <a:endParaRPr sz="1800" dirty="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dirty="0" err="1">
                          <a:solidFill>
                            <a:srgbClr val="002060"/>
                          </a:solidFill>
                          <a:latin typeface="Palatino Linotype"/>
                          <a:ea typeface="Palatino Linotype"/>
                          <a:cs typeface="Palatino Linotype"/>
                          <a:sym typeface="Palatino Linotype"/>
                        </a:rPr>
                        <a:t>港大</a:t>
                      </a:r>
                      <a:endParaRPr sz="1800" dirty="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l" rtl="0">
                        <a:spcBef>
                          <a:spcPts val="0"/>
                        </a:spcBef>
                        <a:spcAft>
                          <a:spcPts val="0"/>
                        </a:spcAft>
                        <a:buNone/>
                      </a:pPr>
                      <a:r>
                        <a:rPr lang="en-US" sz="1800" dirty="0" err="1">
                          <a:solidFill>
                            <a:srgbClr val="002060"/>
                          </a:solidFill>
                        </a:rPr>
                        <a:t>國際商業及環球管理</a:t>
                      </a:r>
                      <a:endParaRPr sz="1800" dirty="0">
                        <a:solidFill>
                          <a:srgbClr val="002060"/>
                        </a:solidFill>
                      </a:endParaRPr>
                    </a:p>
                  </a:txBody>
                  <a:tcPr marL="91450" marR="91450" marT="45725" marB="45725"/>
                </a:tc>
                <a:extLst>
                  <a:ext uri="{0D108BD9-81ED-4DB2-BD59-A6C34878D82A}">
                    <a16:rowId xmlns:a16="http://schemas.microsoft.com/office/drawing/2014/main" val="10001"/>
                  </a:ext>
                </a:extLst>
              </a:tr>
              <a:tr h="645600">
                <a:tc>
                  <a:txBody>
                    <a:bodyPr/>
                    <a:lstStyle/>
                    <a:p>
                      <a:pPr marL="0" marR="0" lvl="0" indent="0" algn="ctr" rtl="0">
                        <a:spcBef>
                          <a:spcPts val="0"/>
                        </a:spcBef>
                        <a:spcAft>
                          <a:spcPts val="0"/>
                        </a:spcAft>
                        <a:buNone/>
                      </a:pPr>
                      <a:r>
                        <a:rPr lang="en-US" sz="1800">
                          <a:solidFill>
                            <a:srgbClr val="002060"/>
                          </a:solidFill>
                          <a:latin typeface="Palatino Linotype"/>
                          <a:ea typeface="Palatino Linotype"/>
                          <a:cs typeface="Palatino Linotype"/>
                          <a:sym typeface="Palatino Linotype"/>
                        </a:rPr>
                        <a:t>42</a:t>
                      </a:r>
                      <a:endParaRPr sz="180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rgbClr val="002060"/>
                          </a:solidFill>
                          <a:latin typeface="Palatino Linotype"/>
                          <a:ea typeface="Palatino Linotype"/>
                          <a:cs typeface="Palatino Linotype"/>
                          <a:sym typeface="Palatino Linotype"/>
                        </a:rPr>
                        <a:t>37</a:t>
                      </a:r>
                      <a:endParaRPr sz="180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dirty="0" err="1">
                          <a:solidFill>
                            <a:srgbClr val="002060"/>
                          </a:solidFill>
                          <a:latin typeface="Palatino Linotype"/>
                          <a:ea typeface="Palatino Linotype"/>
                          <a:cs typeface="Palatino Linotype"/>
                          <a:sym typeface="Palatino Linotype"/>
                        </a:rPr>
                        <a:t>港大</a:t>
                      </a:r>
                      <a:endParaRPr dirty="0">
                        <a:solidFill>
                          <a:srgbClr val="002060"/>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dirty="0" err="1">
                          <a:solidFill>
                            <a:srgbClr val="002060"/>
                          </a:solidFill>
                          <a:latin typeface="Palatino Linotype"/>
                          <a:ea typeface="Palatino Linotype"/>
                          <a:cs typeface="Palatino Linotype"/>
                          <a:sym typeface="Palatino Linotype"/>
                        </a:rPr>
                        <a:t>工商管理</a:t>
                      </a:r>
                      <a:r>
                        <a:rPr lang="en-US" sz="1800" dirty="0">
                          <a:solidFill>
                            <a:srgbClr val="002060"/>
                          </a:solidFill>
                          <a:latin typeface="Palatino Linotype"/>
                          <a:ea typeface="Palatino Linotype"/>
                          <a:cs typeface="Palatino Linotype"/>
                          <a:sym typeface="Palatino Linotype"/>
                        </a:rPr>
                        <a:t> (</a:t>
                      </a:r>
                      <a:r>
                        <a:rPr lang="en-US" sz="1800" dirty="0" err="1">
                          <a:solidFill>
                            <a:srgbClr val="002060"/>
                          </a:solidFill>
                          <a:latin typeface="Palatino Linotype"/>
                          <a:ea typeface="Palatino Linotype"/>
                          <a:cs typeface="Palatino Linotype"/>
                          <a:sym typeface="Palatino Linotype"/>
                        </a:rPr>
                        <a:t>經濟及金融</a:t>
                      </a:r>
                      <a:r>
                        <a:rPr lang="en-US" sz="1800" dirty="0">
                          <a:solidFill>
                            <a:srgbClr val="002060"/>
                          </a:solidFill>
                          <a:latin typeface="Palatino Linotype"/>
                          <a:ea typeface="Palatino Linotype"/>
                          <a:cs typeface="Palatino Linotype"/>
                          <a:sym typeface="Palatino Linotype"/>
                        </a:rPr>
                        <a:t>)</a:t>
                      </a:r>
                      <a:endParaRPr dirty="0">
                        <a:solidFill>
                          <a:srgbClr val="002060"/>
                        </a:solidFill>
                      </a:endParaRPr>
                    </a:p>
                  </a:txBody>
                  <a:tcPr marL="91450" marR="91450" marT="45725" marB="45725"/>
                </a:tc>
                <a:extLst>
                  <a:ext uri="{0D108BD9-81ED-4DB2-BD59-A6C34878D82A}">
                    <a16:rowId xmlns:a16="http://schemas.microsoft.com/office/drawing/2014/main" val="10002"/>
                  </a:ext>
                </a:extLst>
              </a:tr>
              <a:tr h="645600">
                <a:tc>
                  <a:txBody>
                    <a:bodyPr/>
                    <a:lstStyle/>
                    <a:p>
                      <a:pPr marL="0" marR="0" lvl="0" indent="0" algn="ctr" rtl="0">
                        <a:spcBef>
                          <a:spcPts val="0"/>
                        </a:spcBef>
                        <a:spcAft>
                          <a:spcPts val="0"/>
                        </a:spcAft>
                        <a:buNone/>
                      </a:pPr>
                      <a:r>
                        <a:rPr lang="en-US" sz="1800" dirty="0">
                          <a:solidFill>
                            <a:srgbClr val="002060"/>
                          </a:solidFill>
                          <a:latin typeface="Palatino Linotype"/>
                          <a:ea typeface="Palatino Linotype"/>
                          <a:cs typeface="Palatino Linotype"/>
                          <a:sym typeface="Palatino Linotype"/>
                        </a:rPr>
                        <a:t>64</a:t>
                      </a:r>
                      <a:endParaRPr sz="1800" dirty="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rgbClr val="002060"/>
                          </a:solidFill>
                          <a:latin typeface="Palatino Linotype"/>
                          <a:ea typeface="Palatino Linotype"/>
                          <a:cs typeface="Palatino Linotype"/>
                          <a:sym typeface="Palatino Linotype"/>
                        </a:rPr>
                        <a:t>38</a:t>
                      </a:r>
                      <a:endParaRPr sz="180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rgbClr val="002060"/>
                          </a:solidFill>
                          <a:latin typeface="Palatino Linotype"/>
                          <a:ea typeface="Palatino Linotype"/>
                          <a:cs typeface="Palatino Linotype"/>
                          <a:sym typeface="Palatino Linotype"/>
                        </a:rPr>
                        <a:t>港大</a:t>
                      </a:r>
                      <a:endParaRPr sz="180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dirty="0" err="1">
                          <a:solidFill>
                            <a:srgbClr val="002060"/>
                          </a:solidFill>
                          <a:latin typeface="Palatino Linotype"/>
                          <a:ea typeface="Palatino Linotype"/>
                          <a:cs typeface="Palatino Linotype"/>
                          <a:sym typeface="Palatino Linotype"/>
                        </a:rPr>
                        <a:t>工商管理</a:t>
                      </a:r>
                      <a:r>
                        <a:rPr lang="en-US" sz="1800" dirty="0">
                          <a:solidFill>
                            <a:srgbClr val="002060"/>
                          </a:solidFill>
                          <a:latin typeface="Palatino Linotype"/>
                          <a:ea typeface="Palatino Linotype"/>
                          <a:cs typeface="Palatino Linotype"/>
                          <a:sym typeface="Palatino Linotype"/>
                        </a:rPr>
                        <a:t> (</a:t>
                      </a:r>
                      <a:r>
                        <a:rPr lang="en-US" sz="1800" dirty="0" err="1">
                          <a:solidFill>
                            <a:srgbClr val="002060"/>
                          </a:solidFill>
                          <a:latin typeface="Palatino Linotype"/>
                          <a:ea typeface="Palatino Linotype"/>
                          <a:cs typeface="Palatino Linotype"/>
                          <a:sym typeface="Palatino Linotype"/>
                        </a:rPr>
                        <a:t>會計及財務</a:t>
                      </a:r>
                      <a:r>
                        <a:rPr lang="en-US" sz="1800" dirty="0">
                          <a:solidFill>
                            <a:srgbClr val="002060"/>
                          </a:solidFill>
                          <a:latin typeface="Palatino Linotype"/>
                          <a:ea typeface="Palatino Linotype"/>
                          <a:cs typeface="Palatino Linotype"/>
                          <a:sym typeface="Palatino Linotype"/>
                        </a:rPr>
                        <a:t>)</a:t>
                      </a:r>
                      <a:endParaRPr dirty="0">
                        <a:solidFill>
                          <a:srgbClr val="002060"/>
                        </a:solidFill>
                      </a:endParaRPr>
                    </a:p>
                  </a:txBody>
                  <a:tcPr marL="91450" marR="91450" marT="45725" marB="45725"/>
                </a:tc>
                <a:extLst>
                  <a:ext uri="{0D108BD9-81ED-4DB2-BD59-A6C34878D82A}">
                    <a16:rowId xmlns:a16="http://schemas.microsoft.com/office/drawing/2014/main" val="10003"/>
                  </a:ext>
                </a:extLst>
              </a:tr>
              <a:tr h="645600">
                <a:tc>
                  <a:txBody>
                    <a:bodyPr/>
                    <a:lstStyle/>
                    <a:p>
                      <a:pPr marL="0" marR="0" lvl="0" indent="0" algn="ctr" rtl="0">
                        <a:spcBef>
                          <a:spcPts val="0"/>
                        </a:spcBef>
                        <a:spcAft>
                          <a:spcPts val="0"/>
                        </a:spcAft>
                        <a:buNone/>
                      </a:pPr>
                      <a:r>
                        <a:rPr lang="en-US" sz="1800">
                          <a:solidFill>
                            <a:srgbClr val="002060"/>
                          </a:solidFill>
                          <a:latin typeface="Palatino Linotype"/>
                          <a:ea typeface="Palatino Linotype"/>
                          <a:cs typeface="Palatino Linotype"/>
                          <a:sym typeface="Palatino Linotype"/>
                        </a:rPr>
                        <a:t>81</a:t>
                      </a:r>
                      <a:endParaRPr sz="180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rgbClr val="002060"/>
                          </a:solidFill>
                          <a:latin typeface="Palatino Linotype"/>
                          <a:ea typeface="Palatino Linotype"/>
                          <a:cs typeface="Palatino Linotype"/>
                          <a:sym typeface="Palatino Linotype"/>
                        </a:rPr>
                        <a:t>34</a:t>
                      </a:r>
                      <a:endParaRPr sz="180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rgbClr val="002060"/>
                          </a:solidFill>
                          <a:latin typeface="Palatino Linotype"/>
                          <a:ea typeface="Palatino Linotype"/>
                          <a:cs typeface="Palatino Linotype"/>
                          <a:sym typeface="Palatino Linotype"/>
                        </a:rPr>
                        <a:t>中大</a:t>
                      </a:r>
                      <a:endParaRPr>
                        <a:solidFill>
                          <a:srgbClr val="002060"/>
                        </a:solidFill>
                      </a:endParaRPr>
                    </a:p>
                  </a:txBody>
                  <a:tcPr marL="91450" marR="91450" marT="45725" marB="45725"/>
                </a:tc>
                <a:tc>
                  <a:txBody>
                    <a:bodyPr/>
                    <a:lstStyle/>
                    <a:p>
                      <a:pPr marL="0" marR="0" lvl="0" indent="0" algn="l" rtl="0">
                        <a:spcBef>
                          <a:spcPts val="0"/>
                        </a:spcBef>
                        <a:spcAft>
                          <a:spcPts val="0"/>
                        </a:spcAft>
                        <a:buNone/>
                      </a:pPr>
                      <a:r>
                        <a:rPr lang="en-US" sz="1800" dirty="0" err="1">
                          <a:solidFill>
                            <a:srgbClr val="002060"/>
                          </a:solidFill>
                          <a:latin typeface="Palatino Linotype"/>
                          <a:ea typeface="Palatino Linotype"/>
                          <a:cs typeface="Palatino Linotype"/>
                          <a:sym typeface="Palatino Linotype"/>
                        </a:rPr>
                        <a:t>護理學</a:t>
                      </a:r>
                      <a:endParaRPr dirty="0">
                        <a:solidFill>
                          <a:srgbClr val="002060"/>
                        </a:solidFill>
                      </a:endParaRPr>
                    </a:p>
                  </a:txBody>
                  <a:tcPr marL="91450" marR="91450" marT="45725" marB="45725"/>
                </a:tc>
                <a:extLst>
                  <a:ext uri="{0D108BD9-81ED-4DB2-BD59-A6C34878D82A}">
                    <a16:rowId xmlns:a16="http://schemas.microsoft.com/office/drawing/2014/main" val="10004"/>
                  </a:ext>
                </a:extLst>
              </a:tr>
              <a:tr h="645600">
                <a:tc>
                  <a:txBody>
                    <a:bodyPr/>
                    <a:lstStyle/>
                    <a:p>
                      <a:pPr marL="0" marR="0" lvl="0" indent="0" algn="ctr" rtl="0">
                        <a:spcBef>
                          <a:spcPts val="0"/>
                        </a:spcBef>
                        <a:spcAft>
                          <a:spcPts val="0"/>
                        </a:spcAft>
                        <a:buNone/>
                      </a:pPr>
                      <a:r>
                        <a:rPr lang="en-US" sz="1800">
                          <a:solidFill>
                            <a:srgbClr val="002060"/>
                          </a:solidFill>
                          <a:latin typeface="Palatino Linotype"/>
                          <a:ea typeface="Palatino Linotype"/>
                          <a:cs typeface="Palatino Linotype"/>
                          <a:sym typeface="Palatino Linotype"/>
                        </a:rPr>
                        <a:t>109</a:t>
                      </a:r>
                      <a:endParaRPr sz="180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rgbClr val="002060"/>
                          </a:solidFill>
                          <a:latin typeface="Palatino Linotype"/>
                          <a:ea typeface="Palatino Linotype"/>
                          <a:cs typeface="Palatino Linotype"/>
                          <a:sym typeface="Palatino Linotype"/>
                        </a:rPr>
                        <a:t>34</a:t>
                      </a:r>
                      <a:endParaRPr sz="180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rgbClr val="002060"/>
                          </a:solidFill>
                          <a:latin typeface="Palatino Linotype"/>
                          <a:ea typeface="Palatino Linotype"/>
                          <a:cs typeface="Palatino Linotype"/>
                          <a:sym typeface="Palatino Linotype"/>
                        </a:rPr>
                        <a:t>科大</a:t>
                      </a:r>
                      <a:endParaRPr sz="180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dirty="0" err="1">
                          <a:solidFill>
                            <a:srgbClr val="002060"/>
                          </a:solidFill>
                          <a:latin typeface="Palatino Linotype"/>
                          <a:ea typeface="Palatino Linotype"/>
                          <a:cs typeface="Palatino Linotype"/>
                          <a:sym typeface="Palatino Linotype"/>
                        </a:rPr>
                        <a:t>工商管理</a:t>
                      </a:r>
                      <a:r>
                        <a:rPr lang="en-US" sz="1800" dirty="0">
                          <a:solidFill>
                            <a:srgbClr val="002060"/>
                          </a:solidFill>
                          <a:latin typeface="Palatino Linotype"/>
                          <a:ea typeface="Palatino Linotype"/>
                          <a:cs typeface="Palatino Linotype"/>
                          <a:sym typeface="Palatino Linotype"/>
                        </a:rPr>
                        <a:t> (</a:t>
                      </a:r>
                      <a:r>
                        <a:rPr lang="en-US" sz="1800" dirty="0" err="1">
                          <a:solidFill>
                            <a:srgbClr val="002060"/>
                          </a:solidFill>
                          <a:latin typeface="Palatino Linotype"/>
                          <a:ea typeface="Palatino Linotype"/>
                          <a:cs typeface="Palatino Linotype"/>
                          <a:sym typeface="Palatino Linotype"/>
                        </a:rPr>
                        <a:t>資訊系統</a:t>
                      </a:r>
                      <a:r>
                        <a:rPr lang="en-US" sz="1800" dirty="0">
                          <a:solidFill>
                            <a:srgbClr val="002060"/>
                          </a:solidFill>
                          <a:latin typeface="Palatino Linotype"/>
                          <a:ea typeface="Palatino Linotype"/>
                          <a:cs typeface="Palatino Linotype"/>
                          <a:sym typeface="Palatino Linotype"/>
                        </a:rPr>
                        <a:t>)</a:t>
                      </a:r>
                      <a:endParaRPr dirty="0">
                        <a:solidFill>
                          <a:srgbClr val="002060"/>
                        </a:solidFill>
                      </a:endParaRPr>
                    </a:p>
                  </a:txBody>
                  <a:tcPr marL="91450" marR="91450" marT="45725" marB="45725"/>
                </a:tc>
                <a:extLst>
                  <a:ext uri="{0D108BD9-81ED-4DB2-BD59-A6C34878D82A}">
                    <a16:rowId xmlns:a16="http://schemas.microsoft.com/office/drawing/2014/main" val="10005"/>
                  </a:ext>
                </a:extLst>
              </a:tr>
            </a:tbl>
          </a:graphicData>
        </a:graphic>
      </p:graphicFrame>
      <p:sp>
        <p:nvSpPr>
          <p:cNvPr id="369" name="Google Shape;369;p30"/>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70" name="Google Shape;370;p30"/>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1"/>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2800"/>
              <a:buFont typeface="Palatino Linotype"/>
              <a:buNone/>
            </a:pPr>
            <a:r>
              <a:rPr lang="en-US" sz="2800" b="1" dirty="0">
                <a:solidFill>
                  <a:schemeClr val="lt1"/>
                </a:solidFill>
              </a:rPr>
              <a:t/>
            </a:r>
            <a:br>
              <a:rPr lang="en-US" sz="2800" b="1" dirty="0">
                <a:solidFill>
                  <a:schemeClr val="lt1"/>
                </a:solidFill>
              </a:rPr>
            </a:br>
            <a:r>
              <a:rPr lang="en-US" sz="2800" b="1" dirty="0">
                <a:solidFill>
                  <a:schemeClr val="lt1"/>
                </a:solidFill>
              </a:rPr>
              <a:t/>
            </a:r>
            <a:br>
              <a:rPr lang="en-US" sz="2800" b="1" dirty="0">
                <a:solidFill>
                  <a:schemeClr val="lt1"/>
                </a:solidFill>
              </a:rPr>
            </a:br>
            <a:r>
              <a:rPr lang="en-US" sz="2800" b="1" dirty="0">
                <a:solidFill>
                  <a:schemeClr val="lt1"/>
                </a:solidFill>
              </a:rPr>
              <a:t/>
            </a:r>
            <a:br>
              <a:rPr lang="en-US" sz="2800" b="1" dirty="0">
                <a:solidFill>
                  <a:schemeClr val="lt1"/>
                </a:solidFill>
              </a:rPr>
            </a:br>
            <a:r>
              <a:rPr lang="en-US" sz="3200" b="1" dirty="0">
                <a:solidFill>
                  <a:srgbClr val="0070C0"/>
                </a:solidFill>
                <a:latin typeface="Palatino Linotype" panose="02040502050505030304" pitchFamily="18" charset="0"/>
              </a:rPr>
              <a:t>NPLC Graduates </a:t>
            </a:r>
            <a:br>
              <a:rPr lang="en-US" sz="3200" b="1" dirty="0">
                <a:solidFill>
                  <a:srgbClr val="0070C0"/>
                </a:solidFill>
                <a:latin typeface="Palatino Linotype" panose="02040502050505030304" pitchFamily="18" charset="0"/>
              </a:rPr>
            </a:br>
            <a:r>
              <a:rPr lang="en-US" sz="3200" b="1" dirty="0">
                <a:solidFill>
                  <a:srgbClr val="0070C0"/>
                </a:solidFill>
                <a:latin typeface="Palatino Linotype" panose="02040502050505030304" pitchFamily="18" charset="0"/>
              </a:rPr>
              <a:t>Hong Kong Universities </a:t>
            </a:r>
            <a:br>
              <a:rPr lang="en-US" sz="3200" b="1" dirty="0">
                <a:solidFill>
                  <a:srgbClr val="0070C0"/>
                </a:solidFill>
                <a:latin typeface="Palatino Linotype" panose="02040502050505030304" pitchFamily="18" charset="0"/>
              </a:rPr>
            </a:br>
            <a:r>
              <a:rPr lang="en-US" sz="3200" b="1" dirty="0">
                <a:solidFill>
                  <a:srgbClr val="0070C0"/>
                </a:solidFill>
                <a:latin typeface="Palatino Linotype" panose="02040502050505030304" pitchFamily="18" charset="0"/>
              </a:rPr>
              <a:t>Admission Highlights</a:t>
            </a:r>
            <a:endParaRPr sz="3200" b="1" dirty="0">
              <a:solidFill>
                <a:schemeClr val="dk1"/>
              </a:solidFill>
              <a:latin typeface="Palatino Linotype" panose="02040502050505030304" pitchFamily="18" charset="0"/>
            </a:endParaRPr>
          </a:p>
        </p:txBody>
      </p:sp>
      <p:graphicFrame>
        <p:nvGraphicFramePr>
          <p:cNvPr id="376" name="Google Shape;376;p31"/>
          <p:cNvGraphicFramePr/>
          <p:nvPr>
            <p:extLst>
              <p:ext uri="{D42A27DB-BD31-4B8C-83A1-F6EECF244321}">
                <p14:modId xmlns:p14="http://schemas.microsoft.com/office/powerpoint/2010/main" val="2153972104"/>
              </p:ext>
            </p:extLst>
          </p:nvPr>
        </p:nvGraphicFramePr>
        <p:xfrm>
          <a:off x="457200" y="1600200"/>
          <a:ext cx="8229600" cy="5227580"/>
        </p:xfrm>
        <a:graphic>
          <a:graphicData uri="http://schemas.openxmlformats.org/drawingml/2006/table">
            <a:tbl>
              <a:tblPr firstRow="1" firstCol="1" bandRow="1">
                <a:noFill/>
                <a:tableStyleId>{55C71ADA-0B2B-4BEA-98B0-6B8571A42486}</a:tableStyleId>
              </a:tblPr>
              <a:tblGrid>
                <a:gridCol w="3706350">
                  <a:extLst>
                    <a:ext uri="{9D8B030D-6E8A-4147-A177-3AD203B41FA5}">
                      <a16:colId xmlns:a16="http://schemas.microsoft.com/office/drawing/2014/main" val="20000"/>
                    </a:ext>
                  </a:extLst>
                </a:gridCol>
                <a:gridCol w="4523250">
                  <a:extLst>
                    <a:ext uri="{9D8B030D-6E8A-4147-A177-3AD203B41FA5}">
                      <a16:colId xmlns:a16="http://schemas.microsoft.com/office/drawing/2014/main" val="20001"/>
                    </a:ext>
                  </a:extLst>
                </a:gridCol>
              </a:tblGrid>
              <a:tr h="341150">
                <a:tc>
                  <a:txBody>
                    <a:bodyPr/>
                    <a:lstStyle/>
                    <a:p>
                      <a:pPr marL="0" marR="0" lvl="0" indent="0" algn="ctr" rtl="0">
                        <a:spcBef>
                          <a:spcPts val="0"/>
                        </a:spcBef>
                        <a:spcAft>
                          <a:spcPts val="0"/>
                        </a:spcAft>
                        <a:buNone/>
                      </a:pPr>
                      <a:r>
                        <a:rPr lang="en-US" sz="1600" b="1">
                          <a:solidFill>
                            <a:schemeClr val="lt1"/>
                          </a:solidFill>
                          <a:latin typeface="Palatino Linotype" panose="02040502050505030304" pitchFamily="18" charset="0"/>
                          <a:ea typeface="Palatino Linotype"/>
                          <a:cs typeface="Palatino Linotype"/>
                          <a:sym typeface="Palatino Linotype"/>
                        </a:rPr>
                        <a:t>University</a:t>
                      </a:r>
                      <a:endParaRPr sz="1600" b="1">
                        <a:solidFill>
                          <a:schemeClr val="lt1"/>
                        </a:solidFill>
                        <a:latin typeface="Palatino Linotype" panose="02040502050505030304" pitchFamily="18" charset="0"/>
                        <a:ea typeface="Palatino Linotype"/>
                        <a:cs typeface="Palatino Linotype"/>
                        <a:sym typeface="Palatino Linotype"/>
                      </a:endParaRPr>
                    </a:p>
                  </a:txBody>
                  <a:tcPr marL="49275" marR="49275" marT="0" marB="0"/>
                </a:tc>
                <a:tc>
                  <a:txBody>
                    <a:bodyPr/>
                    <a:lstStyle/>
                    <a:p>
                      <a:pPr marL="0" marR="0" lvl="0" indent="0" algn="ctr" rtl="0">
                        <a:spcBef>
                          <a:spcPts val="0"/>
                        </a:spcBef>
                        <a:spcAft>
                          <a:spcPts val="0"/>
                        </a:spcAft>
                        <a:buNone/>
                      </a:pPr>
                      <a:r>
                        <a:rPr lang="en-US" sz="1600" b="1">
                          <a:solidFill>
                            <a:schemeClr val="lt1"/>
                          </a:solidFill>
                          <a:latin typeface="Palatino Linotype" panose="02040502050505030304" pitchFamily="18" charset="0"/>
                          <a:ea typeface="Palatino Linotype"/>
                          <a:cs typeface="Palatino Linotype"/>
                          <a:sym typeface="Palatino Linotype"/>
                        </a:rPr>
                        <a:t>Programme</a:t>
                      </a:r>
                      <a:endParaRPr sz="1600" b="1">
                        <a:solidFill>
                          <a:schemeClr val="lt1"/>
                        </a:solidFill>
                        <a:latin typeface="Palatino Linotype" panose="02040502050505030304" pitchFamily="18" charset="0"/>
                        <a:ea typeface="Palatino Linotype"/>
                        <a:cs typeface="Palatino Linotype"/>
                        <a:sym typeface="Palatino Linotype"/>
                      </a:endParaRPr>
                    </a:p>
                  </a:txBody>
                  <a:tcPr marL="49275" marR="49275" marT="0" marB="0"/>
                </a:tc>
                <a:extLst>
                  <a:ext uri="{0D108BD9-81ED-4DB2-BD59-A6C34878D82A}">
                    <a16:rowId xmlns:a16="http://schemas.microsoft.com/office/drawing/2014/main" val="10000"/>
                  </a:ext>
                </a:extLst>
              </a:tr>
              <a:tr h="381275">
                <a:tc rowSpan="5">
                  <a:txBody>
                    <a:bodyPr/>
                    <a:lstStyle/>
                    <a:p>
                      <a:pPr marL="0" marR="0" lvl="0" indent="0" algn="l" rtl="0">
                        <a:spcBef>
                          <a:spcPts val="0"/>
                        </a:spcBef>
                        <a:spcAft>
                          <a:spcPts val="0"/>
                        </a:spcAft>
                        <a:buNone/>
                      </a:pPr>
                      <a:endParaRPr sz="1600" b="0">
                        <a:latin typeface="Palatino Linotype" panose="02040502050505030304" pitchFamily="18" charset="0"/>
                        <a:ea typeface="Palatino Linotype"/>
                        <a:cs typeface="Palatino Linotype"/>
                        <a:sym typeface="Palatino Linotype"/>
                      </a:endParaRPr>
                    </a:p>
                    <a:p>
                      <a:pPr marL="0" marR="0" lvl="0" indent="0" algn="l" rtl="0">
                        <a:spcBef>
                          <a:spcPts val="0"/>
                        </a:spcBef>
                        <a:spcAft>
                          <a:spcPts val="0"/>
                        </a:spcAft>
                        <a:buNone/>
                      </a:pPr>
                      <a:endParaRPr sz="1600" b="0">
                        <a:latin typeface="Palatino Linotype" panose="02040502050505030304" pitchFamily="18" charset="0"/>
                        <a:ea typeface="Palatino Linotype"/>
                        <a:cs typeface="Palatino Linotype"/>
                        <a:sym typeface="Palatino Linotype"/>
                      </a:endParaRPr>
                    </a:p>
                    <a:p>
                      <a:pPr marL="0" marR="0" lvl="0" indent="0" algn="l" rtl="0">
                        <a:spcBef>
                          <a:spcPts val="0"/>
                        </a:spcBef>
                        <a:spcAft>
                          <a:spcPts val="0"/>
                        </a:spcAft>
                        <a:buNone/>
                      </a:pPr>
                      <a:endParaRPr sz="1600" b="0">
                        <a:latin typeface="Palatino Linotype" panose="02040502050505030304" pitchFamily="18" charset="0"/>
                        <a:ea typeface="Palatino Linotype"/>
                        <a:cs typeface="Palatino Linotype"/>
                        <a:sym typeface="Palatino Linotype"/>
                      </a:endParaRPr>
                    </a:p>
                    <a:p>
                      <a:pPr marL="0" marR="0" lvl="0" indent="0" algn="l" rtl="0">
                        <a:spcBef>
                          <a:spcPts val="0"/>
                        </a:spcBef>
                        <a:spcAft>
                          <a:spcPts val="0"/>
                        </a:spcAft>
                        <a:buNone/>
                      </a:pPr>
                      <a:endParaRPr sz="1600" b="0">
                        <a:latin typeface="Palatino Linotype" panose="02040502050505030304" pitchFamily="18" charset="0"/>
                        <a:ea typeface="Palatino Linotype"/>
                        <a:cs typeface="Palatino Linotype"/>
                        <a:sym typeface="Palatino Linotype"/>
                      </a:endParaRPr>
                    </a:p>
                    <a:p>
                      <a:pPr marL="0" marR="0" lvl="0" indent="0" algn="l" rtl="0">
                        <a:spcBef>
                          <a:spcPts val="0"/>
                        </a:spcBef>
                        <a:spcAft>
                          <a:spcPts val="0"/>
                        </a:spcAft>
                        <a:buNone/>
                      </a:pPr>
                      <a:r>
                        <a:rPr lang="en-US" sz="1600" b="0">
                          <a:latin typeface="Palatino Linotype" panose="02040502050505030304" pitchFamily="18" charset="0"/>
                          <a:ea typeface="Palatino Linotype"/>
                          <a:cs typeface="Palatino Linotype"/>
                          <a:sym typeface="Palatino Linotype"/>
                        </a:rPr>
                        <a:t>University of Hong Kong </a:t>
                      </a:r>
                      <a:endParaRPr sz="1600" b="0">
                        <a:latin typeface="Palatino Linotype" panose="02040502050505030304" pitchFamily="18" charset="0"/>
                        <a:ea typeface="Palatino Linotype"/>
                        <a:cs typeface="Palatino Linotype"/>
                        <a:sym typeface="Palatino Linotype"/>
                      </a:endParaRPr>
                    </a:p>
                  </a:txBody>
                  <a:tcPr marL="49275" marR="49275" marT="0" marB="0"/>
                </a:tc>
                <a:tc>
                  <a:txBody>
                    <a:bodyPr/>
                    <a:lstStyle/>
                    <a:p>
                      <a:pPr marL="0" marR="0" lvl="0" indent="0" algn="l" rtl="0">
                        <a:spcBef>
                          <a:spcPts val="0"/>
                        </a:spcBef>
                        <a:spcAft>
                          <a:spcPts val="0"/>
                        </a:spcAft>
                        <a:buNone/>
                      </a:pPr>
                      <a:r>
                        <a:rPr lang="en-US" sz="1600">
                          <a:solidFill>
                            <a:schemeClr val="dk1"/>
                          </a:solidFill>
                          <a:latin typeface="Palatino Linotype" panose="02040502050505030304" pitchFamily="18" charset="0"/>
                          <a:ea typeface="Palatino Linotype"/>
                          <a:cs typeface="Palatino Linotype"/>
                          <a:sym typeface="Palatino Linotype"/>
                        </a:rPr>
                        <a:t>International Business and Global Management</a:t>
                      </a:r>
                      <a:endParaRPr>
                        <a:latin typeface="Palatino Linotype" panose="02040502050505030304" pitchFamily="18" charset="0"/>
                      </a:endParaRPr>
                    </a:p>
                  </a:txBody>
                  <a:tcPr marL="49275" marR="49275" marT="0" marB="0"/>
                </a:tc>
                <a:extLst>
                  <a:ext uri="{0D108BD9-81ED-4DB2-BD59-A6C34878D82A}">
                    <a16:rowId xmlns:a16="http://schemas.microsoft.com/office/drawing/2014/main" val="10001"/>
                  </a:ext>
                </a:extLst>
              </a:tr>
              <a:tr h="381275">
                <a:tc vMerge="1">
                  <a:txBody>
                    <a:bodyPr/>
                    <a:lstStyle/>
                    <a:p>
                      <a:endParaRPr lang="en-US"/>
                    </a:p>
                  </a:txBody>
                  <a:tcPr/>
                </a:tc>
                <a:tc>
                  <a:txBody>
                    <a:bodyPr/>
                    <a:lstStyle/>
                    <a:p>
                      <a:pPr marL="0" marR="0" lvl="0" indent="0" algn="l" rtl="0">
                        <a:spcBef>
                          <a:spcPts val="0"/>
                        </a:spcBef>
                        <a:spcAft>
                          <a:spcPts val="0"/>
                        </a:spcAft>
                        <a:buNone/>
                      </a:pPr>
                      <a:r>
                        <a:rPr lang="en-US" sz="1600">
                          <a:solidFill>
                            <a:schemeClr val="dk1"/>
                          </a:solidFill>
                          <a:latin typeface="Palatino Linotype" panose="02040502050505030304" pitchFamily="18" charset="0"/>
                          <a:ea typeface="Palatino Linotype"/>
                          <a:cs typeface="Palatino Linotype"/>
                          <a:sym typeface="Palatino Linotype"/>
                        </a:rPr>
                        <a:t>MBBS (Medicine)</a:t>
                      </a:r>
                      <a:endParaRPr>
                        <a:latin typeface="Palatino Linotype" panose="02040502050505030304" pitchFamily="18" charset="0"/>
                      </a:endParaRPr>
                    </a:p>
                  </a:txBody>
                  <a:tcPr marL="49275" marR="49275" marT="0" marB="0"/>
                </a:tc>
                <a:extLst>
                  <a:ext uri="{0D108BD9-81ED-4DB2-BD59-A6C34878D82A}">
                    <a16:rowId xmlns:a16="http://schemas.microsoft.com/office/drawing/2014/main" val="10002"/>
                  </a:ext>
                </a:extLst>
              </a:tr>
              <a:tr h="381275">
                <a:tc vMerge="1">
                  <a:txBody>
                    <a:bodyPr/>
                    <a:lstStyle/>
                    <a:p>
                      <a:endParaRPr lang="en-US"/>
                    </a:p>
                  </a:txBody>
                  <a:tcPr/>
                </a:tc>
                <a:tc>
                  <a:txBody>
                    <a:bodyPr/>
                    <a:lstStyle/>
                    <a:p>
                      <a:pPr marL="0" marR="0" lvl="0" indent="0" algn="l" rtl="0">
                        <a:spcBef>
                          <a:spcPts val="0"/>
                        </a:spcBef>
                        <a:spcAft>
                          <a:spcPts val="0"/>
                        </a:spcAft>
                        <a:buNone/>
                      </a:pPr>
                      <a:r>
                        <a:rPr lang="en-US" sz="1600">
                          <a:solidFill>
                            <a:schemeClr val="dk1"/>
                          </a:solidFill>
                          <a:latin typeface="Palatino Linotype" panose="02040502050505030304" pitchFamily="18" charset="0"/>
                          <a:ea typeface="Palatino Linotype"/>
                          <a:cs typeface="Palatino Linotype"/>
                          <a:sym typeface="Palatino Linotype"/>
                        </a:rPr>
                        <a:t>Business Administration (Accounting &amp; Finance)</a:t>
                      </a:r>
                      <a:endParaRPr>
                        <a:latin typeface="Palatino Linotype" panose="02040502050505030304" pitchFamily="18" charset="0"/>
                      </a:endParaRPr>
                    </a:p>
                  </a:txBody>
                  <a:tcPr marL="49275" marR="49275" marT="0" marB="0"/>
                </a:tc>
                <a:extLst>
                  <a:ext uri="{0D108BD9-81ED-4DB2-BD59-A6C34878D82A}">
                    <a16:rowId xmlns:a16="http://schemas.microsoft.com/office/drawing/2014/main" val="10003"/>
                  </a:ext>
                </a:extLst>
              </a:tr>
              <a:tr h="381275">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aseline="0" dirty="0">
                          <a:solidFill>
                            <a:schemeClr val="dk1"/>
                          </a:solidFill>
                          <a:latin typeface="Palatino Linotype" panose="02040502050505030304" pitchFamily="18" charset="0"/>
                          <a:ea typeface="Palatino Linotype"/>
                          <a:cs typeface="Palatino Linotype"/>
                          <a:sym typeface="Palatino Linotype"/>
                        </a:rPr>
                        <a:t>UCL Dual Degree </a:t>
                      </a:r>
                      <a:r>
                        <a:rPr lang="en-US" sz="1600" baseline="0" dirty="0" err="1">
                          <a:solidFill>
                            <a:schemeClr val="dk1"/>
                          </a:solidFill>
                          <a:latin typeface="Palatino Linotype" panose="02040502050505030304" pitchFamily="18" charset="0"/>
                          <a:ea typeface="Palatino Linotype"/>
                          <a:cs typeface="Palatino Linotype"/>
                          <a:sym typeface="Palatino Linotype"/>
                        </a:rPr>
                        <a:t>Programme</a:t>
                      </a:r>
                      <a:r>
                        <a:rPr lang="en-US" sz="1600" baseline="0" dirty="0">
                          <a:solidFill>
                            <a:schemeClr val="dk1"/>
                          </a:solidFill>
                          <a:latin typeface="Palatino Linotype" panose="02040502050505030304" pitchFamily="18" charset="0"/>
                          <a:ea typeface="Palatino Linotype"/>
                          <a:cs typeface="Palatino Linotype"/>
                          <a:sym typeface="Palatino Linotype"/>
                        </a:rPr>
                        <a:t> in Law</a:t>
                      </a:r>
                      <a:r>
                        <a:rPr lang="en-US" sz="1600" baseline="0" dirty="0">
                          <a:solidFill>
                            <a:schemeClr val="dk1"/>
                          </a:solidFill>
                          <a:latin typeface="Palatino Linotype" panose="02040502050505030304" pitchFamily="18" charset="0"/>
                          <a:ea typeface="Palatino Linotype"/>
                          <a:cs typeface="Palatino Linotype"/>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aseline="0" dirty="0">
                          <a:solidFill>
                            <a:schemeClr val="dk1"/>
                          </a:solidFill>
                          <a:latin typeface="Palatino Linotype" panose="02040502050505030304" pitchFamily="18" charset="0"/>
                          <a:ea typeface="Palatino Linotype"/>
                          <a:cs typeface="Palatino Linotype"/>
                          <a:sym typeface="Palatino Linotype"/>
                        </a:rPr>
                        <a:t>(operated with UCL)</a:t>
                      </a:r>
                      <a:endParaRPr dirty="0">
                        <a:latin typeface="Palatino Linotype" panose="02040502050505030304" pitchFamily="18" charset="0"/>
                      </a:endParaRPr>
                    </a:p>
                  </a:txBody>
                  <a:tcPr marL="49275" marR="49275" marT="0" marB="0"/>
                </a:tc>
                <a:extLst>
                  <a:ext uri="{0D108BD9-81ED-4DB2-BD59-A6C34878D82A}">
                    <a16:rowId xmlns:a16="http://schemas.microsoft.com/office/drawing/2014/main" val="10004"/>
                  </a:ext>
                </a:extLst>
              </a:tr>
              <a:tr h="505100">
                <a:tc vMerge="1">
                  <a:txBody>
                    <a:bodyPr/>
                    <a:lstStyle/>
                    <a:p>
                      <a:endParaRPr lang="en-US"/>
                    </a:p>
                  </a:txBody>
                  <a:tcPr/>
                </a:tc>
                <a:tc>
                  <a:txBody>
                    <a:bodyPr/>
                    <a:lstStyle/>
                    <a:p>
                      <a:pPr marL="0" marR="0" lvl="0" indent="0" algn="l" rtl="0">
                        <a:spcBef>
                          <a:spcPts val="0"/>
                        </a:spcBef>
                        <a:spcAft>
                          <a:spcPts val="0"/>
                        </a:spcAft>
                        <a:buNone/>
                      </a:pPr>
                      <a:r>
                        <a:rPr lang="en-US" sz="1600">
                          <a:solidFill>
                            <a:schemeClr val="dk1"/>
                          </a:solidFill>
                          <a:latin typeface="Palatino Linotype" panose="02040502050505030304" pitchFamily="18" charset="0"/>
                          <a:ea typeface="Palatino Linotype"/>
                          <a:cs typeface="Palatino Linotype"/>
                          <a:sym typeface="Palatino Linotype"/>
                        </a:rPr>
                        <a:t>Education in Language Education - English (double degree)</a:t>
                      </a:r>
                      <a:endParaRPr>
                        <a:latin typeface="Palatino Linotype" panose="02040502050505030304" pitchFamily="18" charset="0"/>
                      </a:endParaRPr>
                    </a:p>
                  </a:txBody>
                  <a:tcPr marL="49275" marR="49275" marT="0" marB="0"/>
                </a:tc>
                <a:extLst>
                  <a:ext uri="{0D108BD9-81ED-4DB2-BD59-A6C34878D82A}">
                    <a16:rowId xmlns:a16="http://schemas.microsoft.com/office/drawing/2014/main" val="10005"/>
                  </a:ext>
                </a:extLst>
              </a:tr>
              <a:tr h="381275">
                <a:tc rowSpan="3">
                  <a:txBody>
                    <a:bodyPr/>
                    <a:lstStyle/>
                    <a:p>
                      <a:pPr marL="0" marR="0" lvl="0" indent="0" algn="l" rtl="0">
                        <a:spcBef>
                          <a:spcPts val="0"/>
                        </a:spcBef>
                        <a:spcAft>
                          <a:spcPts val="0"/>
                        </a:spcAft>
                        <a:buNone/>
                      </a:pPr>
                      <a:endParaRPr sz="1600" b="0">
                        <a:latin typeface="Palatino Linotype" panose="02040502050505030304" pitchFamily="18" charset="0"/>
                        <a:ea typeface="Palatino Linotype"/>
                        <a:cs typeface="Palatino Linotype"/>
                        <a:sym typeface="Palatino Linotype"/>
                      </a:endParaRPr>
                    </a:p>
                    <a:p>
                      <a:pPr marL="0" marR="0" lvl="0" indent="0" algn="l" rtl="0">
                        <a:spcBef>
                          <a:spcPts val="0"/>
                        </a:spcBef>
                        <a:spcAft>
                          <a:spcPts val="0"/>
                        </a:spcAft>
                        <a:buNone/>
                      </a:pPr>
                      <a:endParaRPr sz="1600" b="0">
                        <a:latin typeface="Palatino Linotype" panose="02040502050505030304" pitchFamily="18" charset="0"/>
                        <a:ea typeface="Palatino Linotype"/>
                        <a:cs typeface="Palatino Linotype"/>
                        <a:sym typeface="Palatino Linotype"/>
                      </a:endParaRPr>
                    </a:p>
                    <a:p>
                      <a:pPr marL="0" marR="0" lvl="0" indent="0" algn="l" rtl="0">
                        <a:spcBef>
                          <a:spcPts val="0"/>
                        </a:spcBef>
                        <a:spcAft>
                          <a:spcPts val="0"/>
                        </a:spcAft>
                        <a:buNone/>
                      </a:pPr>
                      <a:r>
                        <a:rPr lang="en-US" sz="1600" b="0">
                          <a:latin typeface="Palatino Linotype" panose="02040502050505030304" pitchFamily="18" charset="0"/>
                          <a:ea typeface="Palatino Linotype"/>
                          <a:cs typeface="Palatino Linotype"/>
                          <a:sym typeface="Palatino Linotype"/>
                        </a:rPr>
                        <a:t>Chinese University of Hong Kong</a:t>
                      </a:r>
                      <a:endParaRPr>
                        <a:latin typeface="Palatino Linotype" panose="02040502050505030304" pitchFamily="18" charset="0"/>
                      </a:endParaRPr>
                    </a:p>
                  </a:txBody>
                  <a:tcPr marL="49275" marR="49275" marT="0" marB="0"/>
                </a:tc>
                <a:tc>
                  <a:txBody>
                    <a:bodyPr/>
                    <a:lstStyle/>
                    <a:p>
                      <a:pPr marL="0" marR="0" lvl="0" indent="0" algn="l" rtl="0">
                        <a:spcBef>
                          <a:spcPts val="0"/>
                        </a:spcBef>
                        <a:spcAft>
                          <a:spcPts val="0"/>
                        </a:spcAft>
                        <a:buNone/>
                      </a:pPr>
                      <a:r>
                        <a:rPr lang="en-US" sz="1600">
                          <a:solidFill>
                            <a:schemeClr val="dk1"/>
                          </a:solidFill>
                          <a:latin typeface="Palatino Linotype" panose="02040502050505030304" pitchFamily="18" charset="0"/>
                          <a:ea typeface="Palatino Linotype"/>
                          <a:cs typeface="Palatino Linotype"/>
                          <a:sym typeface="Palatino Linotype"/>
                        </a:rPr>
                        <a:t>Enrichment Program in Theoretical Physics</a:t>
                      </a:r>
                      <a:endParaRPr>
                        <a:latin typeface="Palatino Linotype" panose="02040502050505030304" pitchFamily="18" charset="0"/>
                      </a:endParaRPr>
                    </a:p>
                  </a:txBody>
                  <a:tcPr marL="49275" marR="49275" marT="0" marB="0"/>
                </a:tc>
                <a:extLst>
                  <a:ext uri="{0D108BD9-81ED-4DB2-BD59-A6C34878D82A}">
                    <a16:rowId xmlns:a16="http://schemas.microsoft.com/office/drawing/2014/main" val="10006"/>
                  </a:ext>
                </a:extLst>
              </a:tr>
              <a:tr h="381275">
                <a:tc vMerge="1">
                  <a:txBody>
                    <a:bodyPr/>
                    <a:lstStyle/>
                    <a:p>
                      <a:endParaRPr lang="en-US"/>
                    </a:p>
                  </a:txBody>
                  <a:tcPr/>
                </a:tc>
                <a:tc>
                  <a:txBody>
                    <a:bodyPr/>
                    <a:lstStyle/>
                    <a:p>
                      <a:pPr marL="0" marR="0" lvl="0" indent="0" algn="l" rtl="0">
                        <a:spcBef>
                          <a:spcPts val="0"/>
                        </a:spcBef>
                        <a:spcAft>
                          <a:spcPts val="0"/>
                        </a:spcAft>
                        <a:buNone/>
                      </a:pPr>
                      <a:r>
                        <a:rPr lang="en-US" sz="1600">
                          <a:solidFill>
                            <a:schemeClr val="dk1"/>
                          </a:solidFill>
                          <a:latin typeface="Palatino Linotype" panose="02040502050505030304" pitchFamily="18" charset="0"/>
                          <a:ea typeface="Palatino Linotype"/>
                          <a:cs typeface="Palatino Linotype"/>
                          <a:sym typeface="Palatino Linotype"/>
                        </a:rPr>
                        <a:t>Pharmacy</a:t>
                      </a:r>
                      <a:endParaRPr sz="1600">
                        <a:solidFill>
                          <a:schemeClr val="dk1"/>
                        </a:solidFill>
                        <a:latin typeface="Palatino Linotype" panose="02040502050505030304" pitchFamily="18" charset="0"/>
                        <a:ea typeface="Palatino Linotype"/>
                        <a:cs typeface="Palatino Linotype"/>
                        <a:sym typeface="Palatino Linotype"/>
                      </a:endParaRPr>
                    </a:p>
                  </a:txBody>
                  <a:tcPr marL="49275" marR="49275" marT="0" marB="0"/>
                </a:tc>
                <a:extLst>
                  <a:ext uri="{0D108BD9-81ED-4DB2-BD59-A6C34878D82A}">
                    <a16:rowId xmlns:a16="http://schemas.microsoft.com/office/drawing/2014/main" val="10007"/>
                  </a:ext>
                </a:extLst>
              </a:tr>
              <a:tr h="329975">
                <a:tc vMerge="1">
                  <a:txBody>
                    <a:bodyPr/>
                    <a:lstStyle/>
                    <a:p>
                      <a:endParaRPr lang="en-US"/>
                    </a:p>
                  </a:txBody>
                  <a:tcPr/>
                </a:tc>
                <a:tc>
                  <a:txBody>
                    <a:bodyPr/>
                    <a:lstStyle/>
                    <a:p>
                      <a:pPr marL="0" marR="0" lvl="0" indent="0" algn="l" rtl="0">
                        <a:spcBef>
                          <a:spcPts val="0"/>
                        </a:spcBef>
                        <a:spcAft>
                          <a:spcPts val="0"/>
                        </a:spcAft>
                        <a:buNone/>
                      </a:pPr>
                      <a:r>
                        <a:rPr lang="en-US" sz="1600" dirty="0">
                          <a:solidFill>
                            <a:schemeClr val="dk1"/>
                          </a:solidFill>
                          <a:latin typeface="Palatino Linotype" panose="02040502050505030304" pitchFamily="18" charset="0"/>
                          <a:ea typeface="Palatino Linotype"/>
                          <a:cs typeface="Palatino Linotype"/>
                          <a:sym typeface="Palatino Linotype"/>
                        </a:rPr>
                        <a:t>Nursing</a:t>
                      </a:r>
                      <a:endParaRPr dirty="0">
                        <a:latin typeface="Palatino Linotype" panose="02040502050505030304" pitchFamily="18" charset="0"/>
                      </a:endParaRPr>
                    </a:p>
                  </a:txBody>
                  <a:tcPr marL="49275" marR="49275" marT="0" marB="0"/>
                </a:tc>
                <a:extLst>
                  <a:ext uri="{0D108BD9-81ED-4DB2-BD59-A6C34878D82A}">
                    <a16:rowId xmlns:a16="http://schemas.microsoft.com/office/drawing/2014/main" val="10008"/>
                  </a:ext>
                </a:extLst>
              </a:tr>
              <a:tr h="315675">
                <a:tc rowSpan="3">
                  <a:txBody>
                    <a:bodyPr/>
                    <a:lstStyle/>
                    <a:p>
                      <a:pPr marL="0" marR="0" lvl="0" indent="0" algn="l" rtl="0">
                        <a:spcBef>
                          <a:spcPts val="0"/>
                        </a:spcBef>
                        <a:spcAft>
                          <a:spcPts val="0"/>
                        </a:spcAft>
                        <a:buNone/>
                      </a:pPr>
                      <a:endParaRPr sz="1600" b="0">
                        <a:latin typeface="Palatino Linotype" panose="02040502050505030304" pitchFamily="18" charset="0"/>
                        <a:ea typeface="Palatino Linotype"/>
                        <a:cs typeface="Palatino Linotype"/>
                        <a:sym typeface="Palatino Linotype"/>
                      </a:endParaRPr>
                    </a:p>
                    <a:p>
                      <a:pPr marL="0" marR="0" lvl="0" indent="0" algn="l" rtl="0">
                        <a:spcBef>
                          <a:spcPts val="0"/>
                        </a:spcBef>
                        <a:spcAft>
                          <a:spcPts val="0"/>
                        </a:spcAft>
                        <a:buNone/>
                      </a:pPr>
                      <a:r>
                        <a:rPr lang="en-US" sz="1600" b="0">
                          <a:latin typeface="Palatino Linotype" panose="02040502050505030304" pitchFamily="18" charset="0"/>
                          <a:ea typeface="Palatino Linotype"/>
                          <a:cs typeface="Palatino Linotype"/>
                          <a:sym typeface="Palatino Linotype"/>
                        </a:rPr>
                        <a:t>Hong Kong University of Science and Technology (HKUST)</a:t>
                      </a:r>
                      <a:endParaRPr sz="1600" b="0">
                        <a:latin typeface="Palatino Linotype" panose="02040502050505030304" pitchFamily="18" charset="0"/>
                        <a:ea typeface="Palatino Linotype"/>
                        <a:cs typeface="Palatino Linotype"/>
                        <a:sym typeface="Palatino Linotype"/>
                      </a:endParaRPr>
                    </a:p>
                  </a:txBody>
                  <a:tcPr marL="49275" marR="49275" marT="0" marB="0"/>
                </a:tc>
                <a:tc>
                  <a:txBody>
                    <a:bodyPr/>
                    <a:lstStyle/>
                    <a:p>
                      <a:pPr marL="0" marR="0" lvl="0" indent="0" algn="l" rtl="0">
                        <a:spcBef>
                          <a:spcPts val="0"/>
                        </a:spcBef>
                        <a:spcAft>
                          <a:spcPts val="0"/>
                        </a:spcAft>
                        <a:buNone/>
                      </a:pPr>
                      <a:r>
                        <a:rPr lang="en-US" sz="1600">
                          <a:solidFill>
                            <a:schemeClr val="dk1"/>
                          </a:solidFill>
                          <a:latin typeface="Palatino Linotype" panose="02040502050505030304" pitchFamily="18" charset="0"/>
                          <a:ea typeface="Palatino Linotype"/>
                          <a:cs typeface="Palatino Linotype"/>
                          <a:sym typeface="Palatino Linotype"/>
                        </a:rPr>
                        <a:t>Business Administration (Information Systems)</a:t>
                      </a:r>
                      <a:endParaRPr>
                        <a:latin typeface="Palatino Linotype" panose="02040502050505030304" pitchFamily="18" charset="0"/>
                      </a:endParaRPr>
                    </a:p>
                  </a:txBody>
                  <a:tcPr marL="49275" marR="49275" marT="0" marB="0"/>
                </a:tc>
                <a:extLst>
                  <a:ext uri="{0D108BD9-81ED-4DB2-BD59-A6C34878D82A}">
                    <a16:rowId xmlns:a16="http://schemas.microsoft.com/office/drawing/2014/main" val="10009"/>
                  </a:ext>
                </a:extLst>
              </a:tr>
              <a:tr h="315675">
                <a:tc vMerge="1">
                  <a:txBody>
                    <a:bodyPr/>
                    <a:lstStyle/>
                    <a:p>
                      <a:endParaRPr lang="en-US"/>
                    </a:p>
                  </a:txBody>
                  <a:tcPr/>
                </a:tc>
                <a:tc>
                  <a:txBody>
                    <a:bodyPr/>
                    <a:lstStyle/>
                    <a:p>
                      <a:pPr marL="0" marR="0" lvl="0" indent="0" algn="l" rtl="0">
                        <a:spcBef>
                          <a:spcPts val="0"/>
                        </a:spcBef>
                        <a:spcAft>
                          <a:spcPts val="0"/>
                        </a:spcAft>
                        <a:buNone/>
                      </a:pPr>
                      <a:r>
                        <a:rPr lang="en-US" sz="1600">
                          <a:solidFill>
                            <a:schemeClr val="dk1"/>
                          </a:solidFill>
                          <a:latin typeface="Palatino Linotype" panose="02040502050505030304" pitchFamily="18" charset="0"/>
                          <a:ea typeface="Palatino Linotype"/>
                          <a:cs typeface="Palatino Linotype"/>
                          <a:sym typeface="Palatino Linotype"/>
                        </a:rPr>
                        <a:t>Engineering Programme (with scholarship)</a:t>
                      </a:r>
                      <a:endParaRPr>
                        <a:latin typeface="Palatino Linotype" panose="02040502050505030304" pitchFamily="18" charset="0"/>
                      </a:endParaRPr>
                    </a:p>
                  </a:txBody>
                  <a:tcPr marL="49275" marR="49275" marT="0" marB="0"/>
                </a:tc>
                <a:extLst>
                  <a:ext uri="{0D108BD9-81ED-4DB2-BD59-A6C34878D82A}">
                    <a16:rowId xmlns:a16="http://schemas.microsoft.com/office/drawing/2014/main" val="10010"/>
                  </a:ext>
                </a:extLst>
              </a:tr>
              <a:tr h="323825">
                <a:tc vMerge="1">
                  <a:txBody>
                    <a:bodyPr/>
                    <a:lstStyle/>
                    <a:p>
                      <a:endParaRPr lang="en-US"/>
                    </a:p>
                  </a:txBody>
                  <a:tcPr/>
                </a:tc>
                <a:tc>
                  <a:txBody>
                    <a:bodyPr/>
                    <a:lstStyle/>
                    <a:p>
                      <a:pPr marL="0" marR="0" lvl="0" indent="0" algn="l" rtl="0">
                        <a:spcBef>
                          <a:spcPts val="0"/>
                        </a:spcBef>
                        <a:spcAft>
                          <a:spcPts val="0"/>
                        </a:spcAft>
                        <a:buNone/>
                      </a:pPr>
                      <a:r>
                        <a:rPr lang="en-US" sz="1600" dirty="0">
                          <a:solidFill>
                            <a:schemeClr val="dk1"/>
                          </a:solidFill>
                          <a:latin typeface="Palatino Linotype" panose="02040502050505030304" pitchFamily="18" charset="0"/>
                          <a:ea typeface="Palatino Linotype"/>
                          <a:cs typeface="Palatino Linotype"/>
                          <a:sym typeface="Palatino Linotype"/>
                        </a:rPr>
                        <a:t>Marketing </a:t>
                      </a:r>
                      <a:endParaRPr dirty="0">
                        <a:latin typeface="Palatino Linotype" panose="02040502050505030304" pitchFamily="18" charset="0"/>
                      </a:endParaRPr>
                    </a:p>
                  </a:txBody>
                  <a:tcPr marL="49275" marR="49275" marT="0" marB="0"/>
                </a:tc>
                <a:extLst>
                  <a:ext uri="{0D108BD9-81ED-4DB2-BD59-A6C34878D82A}">
                    <a16:rowId xmlns:a16="http://schemas.microsoft.com/office/drawing/2014/main" val="10011"/>
                  </a:ext>
                </a:extLst>
              </a:tr>
              <a:tr h="386450">
                <a:tc rowSpan="2">
                  <a:txBody>
                    <a:bodyPr/>
                    <a:lstStyle/>
                    <a:p>
                      <a:pPr marL="0" marR="0" lvl="0" indent="0" algn="l" rtl="0">
                        <a:spcBef>
                          <a:spcPts val="0"/>
                        </a:spcBef>
                        <a:spcAft>
                          <a:spcPts val="0"/>
                        </a:spcAft>
                        <a:buNone/>
                      </a:pPr>
                      <a:endParaRPr sz="1600" b="0">
                        <a:latin typeface="Palatino Linotype" panose="02040502050505030304" pitchFamily="18" charset="0"/>
                        <a:ea typeface="Palatino Linotype"/>
                        <a:cs typeface="Palatino Linotype"/>
                        <a:sym typeface="Palatino Linotype"/>
                      </a:endParaRPr>
                    </a:p>
                    <a:p>
                      <a:pPr marL="0" marR="0" lvl="0" indent="0" algn="l" rtl="0">
                        <a:spcBef>
                          <a:spcPts val="0"/>
                        </a:spcBef>
                        <a:spcAft>
                          <a:spcPts val="0"/>
                        </a:spcAft>
                        <a:buNone/>
                      </a:pPr>
                      <a:r>
                        <a:rPr lang="en-US" sz="1600" b="0">
                          <a:latin typeface="Palatino Linotype" panose="02040502050505030304" pitchFamily="18" charset="0"/>
                          <a:ea typeface="Palatino Linotype"/>
                          <a:cs typeface="Palatino Linotype"/>
                          <a:sym typeface="Palatino Linotype"/>
                        </a:rPr>
                        <a:t>The Hong Kong Polytechnic University</a:t>
                      </a:r>
                      <a:endParaRPr>
                        <a:latin typeface="Palatino Linotype" panose="02040502050505030304" pitchFamily="18" charset="0"/>
                      </a:endParaRPr>
                    </a:p>
                  </a:txBody>
                  <a:tcPr marL="49275" marR="49275" marT="0" marB="0"/>
                </a:tc>
                <a:tc>
                  <a:txBody>
                    <a:bodyPr/>
                    <a:lstStyle/>
                    <a:p>
                      <a:pPr marL="0" marR="0" lvl="0" indent="0" algn="l" rtl="0">
                        <a:spcBef>
                          <a:spcPts val="0"/>
                        </a:spcBef>
                        <a:spcAft>
                          <a:spcPts val="0"/>
                        </a:spcAft>
                        <a:buNone/>
                      </a:pPr>
                      <a:r>
                        <a:rPr lang="en-US" sz="1600">
                          <a:solidFill>
                            <a:schemeClr val="dk1"/>
                          </a:solidFill>
                          <a:latin typeface="Palatino Linotype" panose="02040502050505030304" pitchFamily="18" charset="0"/>
                          <a:ea typeface="Palatino Linotype"/>
                          <a:cs typeface="Palatino Linotype"/>
                          <a:sym typeface="Palatino Linotype"/>
                        </a:rPr>
                        <a:t>Occupational Therapy</a:t>
                      </a:r>
                      <a:endParaRPr>
                        <a:latin typeface="Palatino Linotype" panose="02040502050505030304" pitchFamily="18" charset="0"/>
                      </a:endParaRPr>
                    </a:p>
                  </a:txBody>
                  <a:tcPr marL="49275" marR="49275" marT="0" marB="0"/>
                </a:tc>
                <a:extLst>
                  <a:ext uri="{0D108BD9-81ED-4DB2-BD59-A6C34878D82A}">
                    <a16:rowId xmlns:a16="http://schemas.microsoft.com/office/drawing/2014/main" val="10012"/>
                  </a:ext>
                </a:extLst>
              </a:tr>
              <a:tr h="315675">
                <a:tc vMerge="1">
                  <a:txBody>
                    <a:bodyPr/>
                    <a:lstStyle/>
                    <a:p>
                      <a:endParaRPr lang="en-US"/>
                    </a:p>
                  </a:txBody>
                  <a:tcPr/>
                </a:tc>
                <a:tc>
                  <a:txBody>
                    <a:bodyPr/>
                    <a:lstStyle/>
                    <a:p>
                      <a:pPr marL="0" marR="0" lvl="0" indent="0" algn="l" rtl="0">
                        <a:spcBef>
                          <a:spcPts val="0"/>
                        </a:spcBef>
                        <a:spcAft>
                          <a:spcPts val="0"/>
                        </a:spcAft>
                        <a:buNone/>
                      </a:pPr>
                      <a:r>
                        <a:rPr lang="en-US" sz="1600" dirty="0">
                          <a:solidFill>
                            <a:schemeClr val="dk1"/>
                          </a:solidFill>
                          <a:latin typeface="Palatino Linotype" panose="02040502050505030304" pitchFamily="18" charset="0"/>
                          <a:ea typeface="Palatino Linotype"/>
                          <a:cs typeface="Palatino Linotype"/>
                          <a:sym typeface="Palatino Linotype"/>
                        </a:rPr>
                        <a:t>Aviation Engineering </a:t>
                      </a:r>
                      <a:endParaRPr dirty="0">
                        <a:latin typeface="Palatino Linotype" panose="02040502050505030304" pitchFamily="18" charset="0"/>
                      </a:endParaRPr>
                    </a:p>
                  </a:txBody>
                  <a:tcPr marL="49275" marR="49275" marT="0" marB="0"/>
                </a:tc>
                <a:extLst>
                  <a:ext uri="{0D108BD9-81ED-4DB2-BD59-A6C34878D82A}">
                    <a16:rowId xmlns:a16="http://schemas.microsoft.com/office/drawing/2014/main" val="10013"/>
                  </a:ext>
                </a:extLst>
              </a:tr>
            </a:tbl>
          </a:graphicData>
        </a:graphic>
      </p:graphicFrame>
      <p:sp>
        <p:nvSpPr>
          <p:cNvPr id="377" name="Google Shape;377;p31"/>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78" name="Google Shape;378;p31"/>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32"/>
          <p:cNvSpPr txBox="1">
            <a:spLocks noGrp="1"/>
          </p:cNvSpPr>
          <p:nvPr>
            <p:ph type="title"/>
          </p:nvPr>
        </p:nvSpPr>
        <p:spPr>
          <a:xfrm>
            <a:off x="457200" y="293911"/>
            <a:ext cx="8229600" cy="1796145"/>
          </a:xfrm>
          <a:prstGeom prst="rect">
            <a:avLst/>
          </a:prstGeom>
          <a:noFill/>
          <a:ln>
            <a:noFill/>
          </a:ln>
        </p:spPr>
        <p:txBody>
          <a:bodyPr spcFirstLastPara="1" wrap="square" lIns="91425" tIns="45700" rIns="91425" bIns="45700" anchor="b" anchorCtr="0">
            <a:noAutofit/>
          </a:bodyPr>
          <a:lstStyle/>
          <a:p>
            <a:pPr marL="0" lvl="0" indent="0" algn="ctr" rtl="0">
              <a:lnSpc>
                <a:spcPct val="193333"/>
              </a:lnSpc>
              <a:spcBef>
                <a:spcPts val="0"/>
              </a:spcBef>
              <a:spcAft>
                <a:spcPts val="0"/>
              </a:spcAft>
              <a:buClr>
                <a:schemeClr val="lt1"/>
              </a:buClr>
              <a:buSzPts val="2800"/>
              <a:buFont typeface="Palatino Linotype"/>
              <a:buNone/>
            </a:pPr>
            <a:r>
              <a:rPr lang="en-US" sz="2800" b="1" dirty="0">
                <a:solidFill>
                  <a:schemeClr val="lt1"/>
                </a:solidFill>
              </a:rPr>
              <a:t/>
            </a:r>
            <a:br>
              <a:rPr lang="en-US" sz="2800" b="1" dirty="0">
                <a:solidFill>
                  <a:schemeClr val="lt1"/>
                </a:solidFill>
              </a:rPr>
            </a:br>
            <a:r>
              <a:rPr lang="en-US" sz="2800" b="1" dirty="0">
                <a:solidFill>
                  <a:schemeClr val="lt1"/>
                </a:solidFill>
              </a:rPr>
              <a:t/>
            </a:r>
            <a:br>
              <a:rPr lang="en-US" sz="2800" b="1" dirty="0">
                <a:solidFill>
                  <a:schemeClr val="lt1"/>
                </a:solidFill>
              </a:rPr>
            </a:br>
            <a:r>
              <a:rPr lang="en-US" sz="3000" b="1" dirty="0">
                <a:solidFill>
                  <a:schemeClr val="lt1"/>
                </a:solidFill>
              </a:rPr>
              <a:t/>
            </a:r>
            <a:br>
              <a:rPr lang="en-US" sz="3000" b="1" dirty="0">
                <a:solidFill>
                  <a:schemeClr val="lt1"/>
                </a:solidFill>
              </a:rPr>
            </a:br>
            <a:r>
              <a:rPr lang="en-US" sz="3000" b="1" dirty="0">
                <a:solidFill>
                  <a:schemeClr val="lt1"/>
                </a:solidFill>
              </a:rPr>
              <a:t/>
            </a:r>
            <a:br>
              <a:rPr lang="en-US" sz="3000" b="1" dirty="0">
                <a:solidFill>
                  <a:schemeClr val="lt1"/>
                </a:solidFill>
              </a:rPr>
            </a:br>
            <a:r>
              <a:rPr lang="en-US" sz="3000" b="1" dirty="0">
                <a:solidFill>
                  <a:schemeClr val="lt1"/>
                </a:solidFill>
              </a:rPr>
              <a:t/>
            </a:r>
            <a:br>
              <a:rPr lang="en-US" sz="3000" b="1" dirty="0">
                <a:solidFill>
                  <a:schemeClr val="lt1"/>
                </a:solidFill>
              </a:rPr>
            </a:br>
            <a:r>
              <a:rPr lang="en-US" sz="3000" b="1" dirty="0" err="1">
                <a:solidFill>
                  <a:srgbClr val="0070C0"/>
                </a:solidFill>
                <a:latin typeface="標楷體" panose="03000509000000000000" pitchFamily="65" charset="-120"/>
                <a:ea typeface="標楷體" panose="03000509000000000000" pitchFamily="65" charset="-120"/>
              </a:rPr>
              <a:t>顏寶鈴畢業生本地大學入學情況摘要</a:t>
            </a:r>
            <a:r>
              <a:rPr lang="en-US" sz="2800" b="1" dirty="0">
                <a:solidFill>
                  <a:schemeClr val="lt1"/>
                </a:solidFill>
              </a:rPr>
              <a:t/>
            </a:r>
            <a:br>
              <a:rPr lang="en-US" sz="2800" b="1" dirty="0">
                <a:solidFill>
                  <a:schemeClr val="lt1"/>
                </a:solidFill>
              </a:rPr>
            </a:br>
            <a:endParaRPr sz="2800" b="1" dirty="0">
              <a:solidFill>
                <a:schemeClr val="dk1"/>
              </a:solidFill>
            </a:endParaRPr>
          </a:p>
        </p:txBody>
      </p:sp>
      <p:graphicFrame>
        <p:nvGraphicFramePr>
          <p:cNvPr id="384" name="Google Shape;384;p32"/>
          <p:cNvGraphicFramePr/>
          <p:nvPr>
            <p:extLst>
              <p:ext uri="{D42A27DB-BD31-4B8C-83A1-F6EECF244321}">
                <p14:modId xmlns:p14="http://schemas.microsoft.com/office/powerpoint/2010/main" val="1965673416"/>
              </p:ext>
            </p:extLst>
          </p:nvPr>
        </p:nvGraphicFramePr>
        <p:xfrm>
          <a:off x="457200" y="1295400"/>
          <a:ext cx="8229600" cy="4982933"/>
        </p:xfrm>
        <a:graphic>
          <a:graphicData uri="http://schemas.openxmlformats.org/drawingml/2006/table">
            <a:tbl>
              <a:tblPr firstRow="1" firstCol="1" bandRow="1">
                <a:noFill/>
                <a:tableStyleId>{55C71ADA-0B2B-4BEA-98B0-6B8571A42486}</a:tableStyleId>
              </a:tblPr>
              <a:tblGrid>
                <a:gridCol w="3706350">
                  <a:extLst>
                    <a:ext uri="{9D8B030D-6E8A-4147-A177-3AD203B41FA5}">
                      <a16:colId xmlns:a16="http://schemas.microsoft.com/office/drawing/2014/main" val="20000"/>
                    </a:ext>
                  </a:extLst>
                </a:gridCol>
                <a:gridCol w="4523250">
                  <a:extLst>
                    <a:ext uri="{9D8B030D-6E8A-4147-A177-3AD203B41FA5}">
                      <a16:colId xmlns:a16="http://schemas.microsoft.com/office/drawing/2014/main" val="20001"/>
                    </a:ext>
                  </a:extLst>
                </a:gridCol>
              </a:tblGrid>
              <a:tr h="379541">
                <a:tc>
                  <a:txBody>
                    <a:bodyPr/>
                    <a:lstStyle/>
                    <a:p>
                      <a:pPr marL="0" marR="0" lvl="0" indent="0" algn="ctr" rtl="0">
                        <a:spcBef>
                          <a:spcPts val="0"/>
                        </a:spcBef>
                        <a:spcAft>
                          <a:spcPts val="0"/>
                        </a:spcAft>
                        <a:buNone/>
                      </a:pPr>
                      <a:r>
                        <a:rPr lang="en-US" sz="1800" b="1" dirty="0" err="1">
                          <a:solidFill>
                            <a:schemeClr val="lt1"/>
                          </a:solidFill>
                          <a:latin typeface="Palatino Linotype" panose="02040502050505030304" pitchFamily="18" charset="0"/>
                          <a:ea typeface="標楷體" panose="03000509000000000000" pitchFamily="65" charset="-120"/>
                          <a:cs typeface="Palatino Linotype"/>
                          <a:sym typeface="Palatino Linotype"/>
                        </a:rPr>
                        <a:t>大學</a:t>
                      </a:r>
                      <a:endParaRPr sz="1800" b="1" dirty="0">
                        <a:solidFill>
                          <a:schemeClr val="lt1"/>
                        </a:solidFill>
                        <a:latin typeface="Palatino Linotype" panose="02040502050505030304" pitchFamily="18" charset="0"/>
                        <a:ea typeface="標楷體" panose="03000509000000000000" pitchFamily="65" charset="-120"/>
                        <a:cs typeface="Palatino Linotype"/>
                        <a:sym typeface="Palatino Linotype"/>
                      </a:endParaRPr>
                    </a:p>
                  </a:txBody>
                  <a:tcPr marL="49275" marR="49275" marT="0" marB="0"/>
                </a:tc>
                <a:tc>
                  <a:txBody>
                    <a:bodyPr/>
                    <a:lstStyle/>
                    <a:p>
                      <a:pPr marL="0" marR="0" lvl="0" indent="0" algn="ctr" rtl="0">
                        <a:spcBef>
                          <a:spcPts val="0"/>
                        </a:spcBef>
                        <a:spcAft>
                          <a:spcPts val="0"/>
                        </a:spcAft>
                        <a:buNone/>
                      </a:pPr>
                      <a:r>
                        <a:rPr lang="en-US" sz="1800" b="1">
                          <a:solidFill>
                            <a:schemeClr val="lt1"/>
                          </a:solidFill>
                          <a:latin typeface="Palatino Linotype" panose="02040502050505030304" pitchFamily="18" charset="0"/>
                          <a:ea typeface="標楷體" panose="03000509000000000000" pitchFamily="65" charset="-120"/>
                          <a:cs typeface="Palatino Linotype"/>
                          <a:sym typeface="Palatino Linotype"/>
                        </a:rPr>
                        <a:t>課程</a:t>
                      </a:r>
                      <a:endParaRPr sz="1800" b="1">
                        <a:solidFill>
                          <a:schemeClr val="lt1"/>
                        </a:solidFill>
                        <a:latin typeface="Palatino Linotype" panose="02040502050505030304" pitchFamily="18" charset="0"/>
                        <a:ea typeface="標楷體" panose="03000509000000000000" pitchFamily="65" charset="-120"/>
                        <a:cs typeface="Palatino Linotype"/>
                        <a:sym typeface="Palatino Linotype"/>
                      </a:endParaRPr>
                    </a:p>
                  </a:txBody>
                  <a:tcPr marL="49275" marR="49275" marT="0" marB="0"/>
                </a:tc>
                <a:extLst>
                  <a:ext uri="{0D108BD9-81ED-4DB2-BD59-A6C34878D82A}">
                    <a16:rowId xmlns:a16="http://schemas.microsoft.com/office/drawing/2014/main" val="10000"/>
                  </a:ext>
                </a:extLst>
              </a:tr>
              <a:tr h="344451">
                <a:tc rowSpan="5">
                  <a:txBody>
                    <a:bodyPr/>
                    <a:lstStyle/>
                    <a:p>
                      <a:pPr marL="0" marR="0" lvl="0" indent="0" algn="l" rtl="0">
                        <a:spcBef>
                          <a:spcPts val="0"/>
                        </a:spcBef>
                        <a:spcAft>
                          <a:spcPts val="0"/>
                        </a:spcAft>
                        <a:buNone/>
                      </a:pPr>
                      <a:endParaRPr sz="1800" b="0" dirty="0">
                        <a:solidFill>
                          <a:schemeClr val="lt1"/>
                        </a:solidFill>
                        <a:latin typeface="Palatino Linotype" panose="02040502050505030304" pitchFamily="18" charset="0"/>
                        <a:ea typeface="標楷體" panose="03000509000000000000" pitchFamily="65" charset="-120"/>
                        <a:cs typeface="Palatino Linotype"/>
                        <a:sym typeface="Palatino Linotype"/>
                      </a:endParaRPr>
                    </a:p>
                    <a:p>
                      <a:pPr marL="0" marR="0" lvl="0" indent="0" algn="l" rtl="0">
                        <a:spcBef>
                          <a:spcPts val="0"/>
                        </a:spcBef>
                        <a:spcAft>
                          <a:spcPts val="0"/>
                        </a:spcAft>
                        <a:buNone/>
                      </a:pPr>
                      <a:endParaRPr sz="1800" b="0" dirty="0">
                        <a:solidFill>
                          <a:schemeClr val="lt1"/>
                        </a:solidFill>
                        <a:latin typeface="Palatino Linotype" panose="02040502050505030304" pitchFamily="18" charset="0"/>
                        <a:ea typeface="標楷體" panose="03000509000000000000" pitchFamily="65" charset="-120"/>
                        <a:cs typeface="Palatino Linotype"/>
                        <a:sym typeface="Palatino Linotype"/>
                      </a:endParaRPr>
                    </a:p>
                    <a:p>
                      <a:pPr marL="0" marR="0" lvl="0" indent="0" algn="l" rtl="0">
                        <a:spcBef>
                          <a:spcPts val="0"/>
                        </a:spcBef>
                        <a:spcAft>
                          <a:spcPts val="0"/>
                        </a:spcAft>
                        <a:buNone/>
                      </a:pPr>
                      <a:endParaRPr sz="1800" b="0" dirty="0">
                        <a:solidFill>
                          <a:schemeClr val="lt1"/>
                        </a:solidFill>
                        <a:latin typeface="Palatino Linotype" panose="02040502050505030304" pitchFamily="18" charset="0"/>
                        <a:ea typeface="標楷體" panose="03000509000000000000" pitchFamily="65" charset="-120"/>
                        <a:cs typeface="Palatino Linotype"/>
                        <a:sym typeface="Palatino Linotype"/>
                      </a:endParaRPr>
                    </a:p>
                    <a:p>
                      <a:pPr marL="0" marR="0" lvl="0" indent="0" algn="l" rtl="0">
                        <a:spcBef>
                          <a:spcPts val="0"/>
                        </a:spcBef>
                        <a:spcAft>
                          <a:spcPts val="0"/>
                        </a:spcAft>
                        <a:buNone/>
                      </a:pPr>
                      <a:r>
                        <a:rPr lang="en-US" sz="1800" b="0" dirty="0" err="1">
                          <a:solidFill>
                            <a:schemeClr val="lt1"/>
                          </a:solidFill>
                          <a:latin typeface="Palatino Linotype" panose="02040502050505030304" pitchFamily="18" charset="0"/>
                          <a:ea typeface="標楷體" panose="03000509000000000000" pitchFamily="65" charset="-120"/>
                          <a:cs typeface="Palatino Linotype"/>
                          <a:sym typeface="Palatino Linotype"/>
                        </a:rPr>
                        <a:t>香港大學</a:t>
                      </a:r>
                      <a:endParaRPr sz="1800" b="0" dirty="0">
                        <a:solidFill>
                          <a:schemeClr val="lt1"/>
                        </a:solidFill>
                        <a:latin typeface="Palatino Linotype" panose="02040502050505030304" pitchFamily="18" charset="0"/>
                        <a:ea typeface="標楷體" panose="03000509000000000000" pitchFamily="65" charset="-120"/>
                        <a:cs typeface="Palatino Linotype"/>
                        <a:sym typeface="Palatino Linotype"/>
                      </a:endParaRPr>
                    </a:p>
                  </a:txBody>
                  <a:tcPr marL="49275" marR="49275" marT="0" marB="0"/>
                </a:tc>
                <a:tc>
                  <a:txBody>
                    <a:bodyPr/>
                    <a:lstStyle/>
                    <a:p>
                      <a:pPr marL="0" marR="0" lvl="0" indent="0" algn="l" rtl="0">
                        <a:spcBef>
                          <a:spcPts val="0"/>
                        </a:spcBef>
                        <a:spcAft>
                          <a:spcPts val="0"/>
                        </a:spcAft>
                        <a:buNone/>
                      </a:pPr>
                      <a:r>
                        <a:rPr lang="en-US" sz="1800" dirty="0" err="1">
                          <a:latin typeface="Palatino Linotype" panose="02040502050505030304" pitchFamily="18" charset="0"/>
                          <a:ea typeface="標楷體" panose="03000509000000000000" pitchFamily="65" charset="-120"/>
                        </a:rPr>
                        <a:t>國際商業及環球管理</a:t>
                      </a:r>
                      <a:endParaRPr sz="1800" dirty="0">
                        <a:latin typeface="Palatino Linotype" panose="02040502050505030304" pitchFamily="18" charset="0"/>
                        <a:ea typeface="標楷體" panose="03000509000000000000" pitchFamily="65" charset="-120"/>
                      </a:endParaRPr>
                    </a:p>
                  </a:txBody>
                  <a:tcPr marL="49275" marR="49275" marT="0" marB="0"/>
                </a:tc>
                <a:extLst>
                  <a:ext uri="{0D108BD9-81ED-4DB2-BD59-A6C34878D82A}">
                    <a16:rowId xmlns:a16="http://schemas.microsoft.com/office/drawing/2014/main" val="10001"/>
                  </a:ext>
                </a:extLst>
              </a:tr>
              <a:tr h="344451">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dirty="0" err="1">
                          <a:solidFill>
                            <a:schemeClr val="dk1"/>
                          </a:solidFill>
                          <a:latin typeface="Palatino Linotype" panose="02040502050505030304" pitchFamily="18" charset="0"/>
                          <a:ea typeface="標楷體" panose="03000509000000000000" pitchFamily="65" charset="-120"/>
                          <a:cs typeface="Palatino Linotype"/>
                          <a:sym typeface="Palatino Linotype"/>
                        </a:rPr>
                        <a:t>醫學</a:t>
                      </a:r>
                      <a:endParaRPr sz="1800"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txBody>
                  <a:tcPr marL="49275" marR="49275" marT="0" marB="0"/>
                </a:tc>
                <a:extLst>
                  <a:ext uri="{0D108BD9-81ED-4DB2-BD59-A6C34878D82A}">
                    <a16:rowId xmlns:a16="http://schemas.microsoft.com/office/drawing/2014/main" val="10002"/>
                  </a:ext>
                </a:extLst>
              </a:tr>
              <a:tr h="344451">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dirty="0" err="1">
                          <a:solidFill>
                            <a:schemeClr val="dk1"/>
                          </a:solidFill>
                          <a:latin typeface="Palatino Linotype" panose="02040502050505030304" pitchFamily="18" charset="0"/>
                          <a:ea typeface="標楷體" panose="03000509000000000000" pitchFamily="65" charset="-120"/>
                          <a:cs typeface="Palatino Linotype"/>
                          <a:sym typeface="Palatino Linotype"/>
                        </a:rPr>
                        <a:t>工商管理</a:t>
                      </a:r>
                      <a:r>
                        <a:rPr lang="en-US" sz="1800"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sz="1800" dirty="0" err="1">
                          <a:solidFill>
                            <a:schemeClr val="dk1"/>
                          </a:solidFill>
                          <a:latin typeface="Palatino Linotype" panose="02040502050505030304" pitchFamily="18" charset="0"/>
                          <a:ea typeface="標楷體" panose="03000509000000000000" pitchFamily="65" charset="-120"/>
                          <a:cs typeface="Palatino Linotype"/>
                          <a:sym typeface="Palatino Linotype"/>
                        </a:rPr>
                        <a:t>會計及財務</a:t>
                      </a:r>
                      <a:r>
                        <a:rPr lang="en-US" sz="1800" dirty="0">
                          <a:solidFill>
                            <a:schemeClr val="dk1"/>
                          </a:solidFill>
                          <a:latin typeface="Palatino Linotype" panose="02040502050505030304" pitchFamily="18" charset="0"/>
                          <a:ea typeface="標楷體" panose="03000509000000000000" pitchFamily="65" charset="-120"/>
                          <a:cs typeface="Palatino Linotype"/>
                          <a:sym typeface="Palatino Linotype"/>
                        </a:rPr>
                        <a:t>)</a:t>
                      </a:r>
                      <a:endParaRPr dirty="0">
                        <a:latin typeface="Palatino Linotype" panose="02040502050505030304" pitchFamily="18" charset="0"/>
                        <a:ea typeface="標楷體" panose="03000509000000000000" pitchFamily="65" charset="-120"/>
                      </a:endParaRPr>
                    </a:p>
                  </a:txBody>
                  <a:tcPr marL="49275" marR="49275" marT="0" marB="0"/>
                </a:tc>
                <a:extLst>
                  <a:ext uri="{0D108BD9-81ED-4DB2-BD59-A6C34878D82A}">
                    <a16:rowId xmlns:a16="http://schemas.microsoft.com/office/drawing/2014/main" val="10003"/>
                  </a:ext>
                </a:extLst>
              </a:tr>
              <a:tr h="344451">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altLang="zh-TW" sz="1800" b="0"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Arial"/>
                        </a:rPr>
                        <a:t>HKU-UCL</a:t>
                      </a:r>
                      <a:r>
                        <a:rPr lang="zh-TW" altLang="en-US" sz="1800" b="0"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Arial"/>
                        </a:rPr>
                        <a:t>雙學位法律課程</a:t>
                      </a:r>
                      <a:endParaRPr sz="1800" b="0"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txBody>
                  <a:tcPr marL="49275" marR="49275" marT="0" marB="0"/>
                </a:tc>
                <a:extLst>
                  <a:ext uri="{0D108BD9-81ED-4DB2-BD59-A6C34878D82A}">
                    <a16:rowId xmlns:a16="http://schemas.microsoft.com/office/drawing/2014/main" val="10004"/>
                  </a:ext>
                </a:extLst>
              </a:tr>
              <a:tr h="344451">
                <a:tc vMerge="1">
                  <a:txBody>
                    <a:bodyPr/>
                    <a:lstStyle/>
                    <a:p>
                      <a:endParaRPr lang="en-US"/>
                    </a:p>
                  </a:txBody>
                  <a:tcPr/>
                </a:tc>
                <a:tc>
                  <a:txBody>
                    <a:bodyPr/>
                    <a:lstStyle/>
                    <a:p>
                      <a:pPr marL="0" marR="0" lvl="0" indent="0" algn="l" rtl="0">
                        <a:spcBef>
                          <a:spcPts val="0"/>
                        </a:spcBef>
                        <a:spcAft>
                          <a:spcPts val="0"/>
                        </a:spcAft>
                        <a:buNone/>
                      </a:pPr>
                      <a:r>
                        <a:rPr lang="en-US" sz="1800" b="0" i="0" dirty="0" err="1">
                          <a:solidFill>
                            <a:schemeClr val="dk1"/>
                          </a:solidFill>
                          <a:latin typeface="Palatino Linotype" panose="02040502050505030304" pitchFamily="18" charset="0"/>
                          <a:ea typeface="標楷體" panose="03000509000000000000" pitchFamily="65" charset="-120"/>
                          <a:cs typeface="Palatino Linotype"/>
                          <a:sym typeface="Palatino Linotype"/>
                        </a:rPr>
                        <a:t>英文教育</a:t>
                      </a:r>
                      <a:r>
                        <a:rPr lang="en-US" sz="1800" b="0" i="0"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sz="1800" b="0" i="0" dirty="0" err="1">
                          <a:solidFill>
                            <a:schemeClr val="dk1"/>
                          </a:solidFill>
                          <a:latin typeface="Palatino Linotype" panose="02040502050505030304" pitchFamily="18" charset="0"/>
                          <a:ea typeface="標楷體" panose="03000509000000000000" pitchFamily="65" charset="-120"/>
                          <a:cs typeface="Palatino Linotype"/>
                          <a:sym typeface="Palatino Linotype"/>
                        </a:rPr>
                        <a:t>雙學位課程</a:t>
                      </a:r>
                      <a:r>
                        <a:rPr lang="en-US" sz="1800" b="0" i="0" dirty="0">
                          <a:solidFill>
                            <a:schemeClr val="dk1"/>
                          </a:solidFill>
                          <a:latin typeface="Palatino Linotype" panose="02040502050505030304" pitchFamily="18" charset="0"/>
                          <a:ea typeface="標楷體" panose="03000509000000000000" pitchFamily="65" charset="-120"/>
                          <a:cs typeface="Palatino Linotype"/>
                          <a:sym typeface="Palatino Linotype"/>
                        </a:rPr>
                        <a:t>)</a:t>
                      </a:r>
                      <a:endParaRPr sz="1800"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txBody>
                  <a:tcPr marL="49275" marR="49275" marT="0" marB="0"/>
                </a:tc>
                <a:extLst>
                  <a:ext uri="{0D108BD9-81ED-4DB2-BD59-A6C34878D82A}">
                    <a16:rowId xmlns:a16="http://schemas.microsoft.com/office/drawing/2014/main" val="10005"/>
                  </a:ext>
                </a:extLst>
              </a:tr>
              <a:tr h="344451">
                <a:tc rowSpan="3">
                  <a:txBody>
                    <a:bodyPr/>
                    <a:lstStyle/>
                    <a:p>
                      <a:pPr marL="0" marR="0" lvl="0" indent="0" algn="l" rtl="0">
                        <a:spcBef>
                          <a:spcPts val="0"/>
                        </a:spcBef>
                        <a:spcAft>
                          <a:spcPts val="0"/>
                        </a:spcAft>
                        <a:buNone/>
                      </a:pPr>
                      <a:endParaRPr sz="1800" b="0">
                        <a:latin typeface="Palatino Linotype" panose="02040502050505030304" pitchFamily="18" charset="0"/>
                        <a:ea typeface="標楷體" panose="03000509000000000000" pitchFamily="65" charset="-120"/>
                        <a:cs typeface="Palatino Linotype"/>
                        <a:sym typeface="Palatino Linotype"/>
                      </a:endParaRPr>
                    </a:p>
                    <a:p>
                      <a:pPr marL="0" marR="0" lvl="0" indent="0" algn="l" rtl="0">
                        <a:spcBef>
                          <a:spcPts val="0"/>
                        </a:spcBef>
                        <a:spcAft>
                          <a:spcPts val="0"/>
                        </a:spcAft>
                        <a:buNone/>
                      </a:pPr>
                      <a:r>
                        <a:rPr lang="en-US" sz="1800" b="0">
                          <a:latin typeface="Palatino Linotype" panose="02040502050505030304" pitchFamily="18" charset="0"/>
                          <a:ea typeface="標楷體" panose="03000509000000000000" pitchFamily="65" charset="-120"/>
                          <a:cs typeface="Palatino Linotype"/>
                          <a:sym typeface="Palatino Linotype"/>
                        </a:rPr>
                        <a:t>香港中文大學</a:t>
                      </a:r>
                      <a:endParaRPr sz="1800" b="0">
                        <a:latin typeface="Palatino Linotype" panose="02040502050505030304" pitchFamily="18" charset="0"/>
                        <a:ea typeface="標楷體" panose="03000509000000000000" pitchFamily="65" charset="-120"/>
                        <a:cs typeface="Palatino Linotype"/>
                        <a:sym typeface="Palatino Linotype"/>
                      </a:endParaRPr>
                    </a:p>
                  </a:txBody>
                  <a:tcPr marL="49275" marR="49275" marT="0" marB="0"/>
                </a:tc>
                <a:tc>
                  <a:txBody>
                    <a:bodyPr/>
                    <a:lstStyle/>
                    <a:p>
                      <a:pPr marL="0" marR="0" lvl="0" indent="0" algn="l" rtl="0">
                        <a:spcBef>
                          <a:spcPts val="0"/>
                        </a:spcBef>
                        <a:spcAft>
                          <a:spcPts val="0"/>
                        </a:spcAft>
                        <a:buNone/>
                      </a:pPr>
                      <a:r>
                        <a:rPr lang="en-US" sz="1800" dirty="0" err="1">
                          <a:solidFill>
                            <a:schemeClr val="dk1"/>
                          </a:solidFill>
                          <a:latin typeface="Palatino Linotype" panose="02040502050505030304" pitchFamily="18" charset="0"/>
                          <a:ea typeface="標楷體" panose="03000509000000000000" pitchFamily="65" charset="-120"/>
                          <a:cs typeface="Palatino Linotype"/>
                          <a:sym typeface="Palatino Linotype"/>
                        </a:rPr>
                        <a:t>理論物理精研</a:t>
                      </a:r>
                      <a:endParaRPr sz="1800"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txBody>
                  <a:tcPr marL="49275" marR="49275" marT="0" marB="0"/>
                </a:tc>
                <a:extLst>
                  <a:ext uri="{0D108BD9-81ED-4DB2-BD59-A6C34878D82A}">
                    <a16:rowId xmlns:a16="http://schemas.microsoft.com/office/drawing/2014/main" val="10006"/>
                  </a:ext>
                </a:extLst>
              </a:tr>
              <a:tr h="344451">
                <a:tc vMerge="1">
                  <a:txBody>
                    <a:bodyPr/>
                    <a:lstStyle/>
                    <a:p>
                      <a:endParaRPr lang="en-US"/>
                    </a:p>
                  </a:txBody>
                  <a:tcPr/>
                </a:tc>
                <a:tc>
                  <a:txBody>
                    <a:bodyPr/>
                    <a:lstStyle/>
                    <a:p>
                      <a:pPr marL="0" marR="0" lvl="0" indent="0" algn="l" rtl="0">
                        <a:spcBef>
                          <a:spcPts val="0"/>
                        </a:spcBef>
                        <a:spcAft>
                          <a:spcPts val="0"/>
                        </a:spcAft>
                        <a:buNone/>
                      </a:pPr>
                      <a:r>
                        <a:rPr lang="en-US" sz="1800" dirty="0" err="1">
                          <a:solidFill>
                            <a:schemeClr val="dk1"/>
                          </a:solidFill>
                          <a:latin typeface="Palatino Linotype" panose="02040502050505030304" pitchFamily="18" charset="0"/>
                          <a:ea typeface="標楷體" panose="03000509000000000000" pitchFamily="65" charset="-120"/>
                          <a:cs typeface="Palatino Linotype"/>
                          <a:sym typeface="Palatino Linotype"/>
                        </a:rPr>
                        <a:t>藥劑學</a:t>
                      </a:r>
                      <a:endParaRPr sz="1800"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txBody>
                  <a:tcPr marL="49275" marR="49275" marT="0" marB="0"/>
                </a:tc>
                <a:extLst>
                  <a:ext uri="{0D108BD9-81ED-4DB2-BD59-A6C34878D82A}">
                    <a16:rowId xmlns:a16="http://schemas.microsoft.com/office/drawing/2014/main" val="10007"/>
                  </a:ext>
                </a:extLst>
              </a:tr>
              <a:tr h="344451">
                <a:tc vMerge="1">
                  <a:txBody>
                    <a:bodyPr/>
                    <a:lstStyle/>
                    <a:p>
                      <a:endParaRPr lang="en-US"/>
                    </a:p>
                  </a:txBody>
                  <a:tcPr/>
                </a:tc>
                <a:tc>
                  <a:txBody>
                    <a:bodyPr/>
                    <a:lstStyle/>
                    <a:p>
                      <a:pPr marL="0" marR="0" lvl="0" indent="0" algn="l" rtl="0">
                        <a:spcBef>
                          <a:spcPts val="0"/>
                        </a:spcBef>
                        <a:spcAft>
                          <a:spcPts val="0"/>
                        </a:spcAft>
                        <a:buNone/>
                      </a:pPr>
                      <a:r>
                        <a:rPr lang="en-US" sz="1800" dirty="0" err="1">
                          <a:solidFill>
                            <a:schemeClr val="dk1"/>
                          </a:solidFill>
                          <a:latin typeface="Palatino Linotype" panose="02040502050505030304" pitchFamily="18" charset="0"/>
                          <a:ea typeface="標楷體" panose="03000509000000000000" pitchFamily="65" charset="-120"/>
                          <a:cs typeface="Palatino Linotype"/>
                          <a:sym typeface="Palatino Linotype"/>
                        </a:rPr>
                        <a:t>護理學</a:t>
                      </a:r>
                      <a:endParaRPr sz="1800"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txBody>
                  <a:tcPr marL="49275" marR="49275" marT="0" marB="0"/>
                </a:tc>
                <a:extLst>
                  <a:ext uri="{0D108BD9-81ED-4DB2-BD59-A6C34878D82A}">
                    <a16:rowId xmlns:a16="http://schemas.microsoft.com/office/drawing/2014/main" val="10008"/>
                  </a:ext>
                </a:extLst>
              </a:tr>
              <a:tr h="353815">
                <a:tc rowSpan="3">
                  <a:txBody>
                    <a:bodyPr/>
                    <a:lstStyle/>
                    <a:p>
                      <a:pPr marL="0" marR="0" lvl="0" indent="0" algn="l" rtl="0">
                        <a:spcBef>
                          <a:spcPts val="0"/>
                        </a:spcBef>
                        <a:spcAft>
                          <a:spcPts val="0"/>
                        </a:spcAft>
                        <a:buNone/>
                      </a:pPr>
                      <a:endParaRPr sz="1800" b="0" dirty="0">
                        <a:latin typeface="Palatino Linotype" panose="02040502050505030304" pitchFamily="18" charset="0"/>
                        <a:ea typeface="標楷體" panose="03000509000000000000" pitchFamily="65" charset="-120"/>
                        <a:cs typeface="Palatino Linotype"/>
                        <a:sym typeface="Palatino Linotype"/>
                      </a:endParaRPr>
                    </a:p>
                    <a:p>
                      <a:pPr marL="0" marR="0" lvl="0" indent="0" algn="l" rtl="0">
                        <a:spcBef>
                          <a:spcPts val="0"/>
                        </a:spcBef>
                        <a:spcAft>
                          <a:spcPts val="0"/>
                        </a:spcAft>
                        <a:buNone/>
                      </a:pPr>
                      <a:r>
                        <a:rPr lang="en-US" sz="1800" b="0" dirty="0" err="1">
                          <a:latin typeface="Palatino Linotype" panose="02040502050505030304" pitchFamily="18" charset="0"/>
                          <a:ea typeface="標楷體" panose="03000509000000000000" pitchFamily="65" charset="-120"/>
                          <a:cs typeface="Palatino Linotype"/>
                          <a:sym typeface="Palatino Linotype"/>
                        </a:rPr>
                        <a:t>香港科技大學</a:t>
                      </a:r>
                      <a:endParaRPr sz="1800" b="0" dirty="0">
                        <a:latin typeface="Palatino Linotype" panose="02040502050505030304" pitchFamily="18" charset="0"/>
                        <a:ea typeface="標楷體" panose="03000509000000000000" pitchFamily="65" charset="-120"/>
                        <a:cs typeface="Palatino Linotype"/>
                        <a:sym typeface="Palatino Linotype"/>
                      </a:endParaRPr>
                    </a:p>
                  </a:txBody>
                  <a:tcPr marL="49275" marR="49275" marT="0" marB="0"/>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dirty="0" err="1">
                          <a:solidFill>
                            <a:schemeClr val="dk1"/>
                          </a:solidFill>
                          <a:latin typeface="Palatino Linotype" panose="02040502050505030304" pitchFamily="18" charset="0"/>
                          <a:ea typeface="標楷體" panose="03000509000000000000" pitchFamily="65" charset="-120"/>
                          <a:cs typeface="Palatino Linotype"/>
                          <a:sym typeface="Palatino Linotype"/>
                        </a:rPr>
                        <a:t>工商管理</a:t>
                      </a:r>
                      <a:r>
                        <a:rPr lang="en-US" sz="1800"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sz="1800" dirty="0" err="1">
                          <a:solidFill>
                            <a:schemeClr val="dk1"/>
                          </a:solidFill>
                          <a:latin typeface="Palatino Linotype" panose="02040502050505030304" pitchFamily="18" charset="0"/>
                          <a:ea typeface="標楷體" panose="03000509000000000000" pitchFamily="65" charset="-120"/>
                          <a:cs typeface="Palatino Linotype"/>
                          <a:sym typeface="Palatino Linotype"/>
                        </a:rPr>
                        <a:t>資訊系統</a:t>
                      </a:r>
                      <a:r>
                        <a:rPr lang="en-US" sz="1800" dirty="0">
                          <a:solidFill>
                            <a:schemeClr val="dk1"/>
                          </a:solidFill>
                          <a:latin typeface="Palatino Linotype" panose="02040502050505030304" pitchFamily="18" charset="0"/>
                          <a:ea typeface="標楷體" panose="03000509000000000000" pitchFamily="65" charset="-120"/>
                          <a:cs typeface="Palatino Linotype"/>
                          <a:sym typeface="Palatino Linotype"/>
                        </a:rPr>
                        <a:t>)</a:t>
                      </a:r>
                      <a:endParaRPr dirty="0">
                        <a:latin typeface="Palatino Linotype" panose="02040502050505030304" pitchFamily="18" charset="0"/>
                        <a:ea typeface="標楷體" panose="03000509000000000000" pitchFamily="65" charset="-120"/>
                      </a:endParaRPr>
                    </a:p>
                  </a:txBody>
                  <a:tcPr marL="49275" marR="49275" marT="0" marB="0"/>
                </a:tc>
                <a:extLst>
                  <a:ext uri="{0D108BD9-81ED-4DB2-BD59-A6C34878D82A}">
                    <a16:rowId xmlns:a16="http://schemas.microsoft.com/office/drawing/2014/main" val="10009"/>
                  </a:ext>
                </a:extLst>
              </a:tr>
              <a:tr h="306397">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a:solidFill>
                            <a:schemeClr val="dk1"/>
                          </a:solidFill>
                          <a:latin typeface="Palatino Linotype" panose="02040502050505030304" pitchFamily="18" charset="0"/>
                          <a:ea typeface="標楷體" panose="03000509000000000000" pitchFamily="65" charset="-120"/>
                          <a:cs typeface="Palatino Linotype"/>
                          <a:sym typeface="Palatino Linotype"/>
                        </a:rPr>
                        <a:t>工學院(連獎學金)</a:t>
                      </a:r>
                      <a:endParaRPr sz="1800">
                        <a:solidFill>
                          <a:schemeClr val="dk1"/>
                        </a:solidFill>
                        <a:latin typeface="Palatino Linotype" panose="02040502050505030304" pitchFamily="18" charset="0"/>
                        <a:ea typeface="標楷體" panose="03000509000000000000" pitchFamily="65" charset="-120"/>
                        <a:cs typeface="Palatino Linotype"/>
                        <a:sym typeface="Palatino Linotype"/>
                      </a:endParaRPr>
                    </a:p>
                  </a:txBody>
                  <a:tcPr marL="54350" marR="54350" marT="0" marB="0" anchor="b"/>
                </a:tc>
                <a:extLst>
                  <a:ext uri="{0D108BD9-81ED-4DB2-BD59-A6C34878D82A}">
                    <a16:rowId xmlns:a16="http://schemas.microsoft.com/office/drawing/2014/main" val="10010"/>
                  </a:ext>
                </a:extLst>
              </a:tr>
              <a:tr h="371458">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dirty="0" err="1">
                          <a:solidFill>
                            <a:schemeClr val="dk1"/>
                          </a:solidFill>
                          <a:latin typeface="Palatino Linotype" panose="02040502050505030304" pitchFamily="18" charset="0"/>
                          <a:ea typeface="標楷體" panose="03000509000000000000" pitchFamily="65" charset="-120"/>
                          <a:cs typeface="Palatino Linotype"/>
                          <a:sym typeface="Palatino Linotype"/>
                        </a:rPr>
                        <a:t>市場學</a:t>
                      </a:r>
                      <a:endParaRPr sz="1800"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txBody>
                  <a:tcPr marL="54350" marR="54350" marT="0" marB="0" anchor="b"/>
                </a:tc>
                <a:extLst>
                  <a:ext uri="{0D108BD9-81ED-4DB2-BD59-A6C34878D82A}">
                    <a16:rowId xmlns:a16="http://schemas.microsoft.com/office/drawing/2014/main" val="10011"/>
                  </a:ext>
                </a:extLst>
              </a:tr>
              <a:tr h="408057">
                <a:tc rowSpan="2">
                  <a:txBody>
                    <a:bodyPr/>
                    <a:lstStyle/>
                    <a:p>
                      <a:pPr marL="0" marR="0" lvl="0" indent="0" algn="l" rtl="0">
                        <a:lnSpc>
                          <a:spcPct val="107000"/>
                        </a:lnSpc>
                        <a:spcBef>
                          <a:spcPts val="0"/>
                        </a:spcBef>
                        <a:spcAft>
                          <a:spcPts val="0"/>
                        </a:spcAft>
                        <a:buClr>
                          <a:schemeClr val="lt1"/>
                        </a:buClr>
                        <a:buSzPts val="1800"/>
                        <a:buFont typeface="Palatino Linotype"/>
                        <a:buNone/>
                      </a:pPr>
                      <a:r>
                        <a:rPr lang="en-US" sz="1800" b="0">
                          <a:solidFill>
                            <a:schemeClr val="lt1"/>
                          </a:solidFill>
                          <a:latin typeface="Palatino Linotype" panose="02040502050505030304" pitchFamily="18" charset="0"/>
                          <a:ea typeface="標楷體" panose="03000509000000000000" pitchFamily="65" charset="-120"/>
                          <a:cs typeface="Palatino Linotype"/>
                          <a:sym typeface="Palatino Linotype"/>
                        </a:rPr>
                        <a:t>香港理工大學</a:t>
                      </a:r>
                      <a:endParaRPr sz="1800" b="0">
                        <a:latin typeface="Palatino Linotype" panose="02040502050505030304" pitchFamily="18" charset="0"/>
                        <a:ea typeface="標楷體" panose="03000509000000000000" pitchFamily="65" charset="-120"/>
                        <a:cs typeface="Palatino Linotype"/>
                        <a:sym typeface="Palatino Linotype"/>
                      </a:endParaRPr>
                    </a:p>
                    <a:p>
                      <a:pPr marL="0" marR="0" lvl="0" indent="0" algn="l" rtl="0">
                        <a:lnSpc>
                          <a:spcPct val="107000"/>
                        </a:lnSpc>
                        <a:spcBef>
                          <a:spcPts val="0"/>
                        </a:spcBef>
                        <a:spcAft>
                          <a:spcPts val="0"/>
                        </a:spcAft>
                        <a:buNone/>
                      </a:pPr>
                      <a:endParaRPr sz="1800" b="0">
                        <a:solidFill>
                          <a:schemeClr val="lt1"/>
                        </a:solidFill>
                        <a:latin typeface="Palatino Linotype" panose="02040502050505030304" pitchFamily="18" charset="0"/>
                        <a:ea typeface="標楷體" panose="03000509000000000000" pitchFamily="65" charset="-120"/>
                        <a:cs typeface="Palatino Linotype"/>
                        <a:sym typeface="Palatino Linotype"/>
                      </a:endParaRPr>
                    </a:p>
                  </a:txBody>
                  <a:tcPr marL="54350" marR="54350" marT="0" marB="0" anchor="b"/>
                </a:tc>
                <a:tc>
                  <a:txBody>
                    <a:bodyPr/>
                    <a:lstStyle/>
                    <a:p>
                      <a:pPr marL="0" marR="0" lvl="0" indent="0" algn="l" rtl="0">
                        <a:lnSpc>
                          <a:spcPct val="107000"/>
                        </a:lnSpc>
                        <a:spcBef>
                          <a:spcPts val="0"/>
                        </a:spcBef>
                        <a:spcAft>
                          <a:spcPts val="0"/>
                        </a:spcAft>
                        <a:buNone/>
                      </a:pPr>
                      <a:r>
                        <a:rPr lang="en-US" sz="1800" dirty="0" err="1">
                          <a:solidFill>
                            <a:schemeClr val="dk1"/>
                          </a:solidFill>
                          <a:latin typeface="Palatino Linotype" panose="02040502050505030304" pitchFamily="18" charset="0"/>
                          <a:ea typeface="標楷體" panose="03000509000000000000" pitchFamily="65" charset="-120"/>
                          <a:cs typeface="Palatino Linotype"/>
                          <a:sym typeface="Palatino Linotype"/>
                        </a:rPr>
                        <a:t>職業治療</a:t>
                      </a:r>
                      <a:endParaRPr sz="1800"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txBody>
                  <a:tcPr marL="54350" marR="54350" marT="0" marB="0" anchor="b"/>
                </a:tc>
                <a:extLst>
                  <a:ext uri="{0D108BD9-81ED-4DB2-BD59-A6C34878D82A}">
                    <a16:rowId xmlns:a16="http://schemas.microsoft.com/office/drawing/2014/main" val="10012"/>
                  </a:ext>
                </a:extLst>
              </a:tr>
              <a:tr h="408057">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dirty="0" err="1">
                          <a:solidFill>
                            <a:schemeClr val="dk1"/>
                          </a:solidFill>
                          <a:latin typeface="Palatino Linotype" panose="02040502050505030304" pitchFamily="18" charset="0"/>
                          <a:ea typeface="標楷體" panose="03000509000000000000" pitchFamily="65" charset="-120"/>
                          <a:cs typeface="Palatino Linotype"/>
                          <a:sym typeface="Palatino Linotype"/>
                        </a:rPr>
                        <a:t>航空工程學</a:t>
                      </a:r>
                      <a:endParaRPr sz="1800"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txBody>
                  <a:tcPr marL="54350" marR="54350" marT="0" marB="0" anchor="b"/>
                </a:tc>
                <a:extLst>
                  <a:ext uri="{0D108BD9-81ED-4DB2-BD59-A6C34878D82A}">
                    <a16:rowId xmlns:a16="http://schemas.microsoft.com/office/drawing/2014/main" val="10013"/>
                  </a:ext>
                </a:extLst>
              </a:tr>
            </a:tbl>
          </a:graphicData>
        </a:graphic>
      </p:graphicFrame>
      <p:sp>
        <p:nvSpPr>
          <p:cNvPr id="385" name="Google Shape;385;p32"/>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86" name="Google Shape;386;p32"/>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3"/>
          <p:cNvSpPr txBox="1">
            <a:spLocks noGrp="1"/>
          </p:cNvSpPr>
          <p:nvPr>
            <p:ph type="title"/>
          </p:nvPr>
        </p:nvSpPr>
        <p:spPr>
          <a:xfrm>
            <a:off x="473528" y="532136"/>
            <a:ext cx="8229600" cy="11430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0070C0"/>
              </a:buClr>
              <a:buSzPts val="3200"/>
              <a:buFont typeface="Palatino Linotype"/>
              <a:buNone/>
            </a:pPr>
            <a:r>
              <a:rPr lang="en-US" sz="3200" b="1" dirty="0">
                <a:solidFill>
                  <a:srgbClr val="0070C0"/>
                </a:solidFill>
                <a:latin typeface="Palatino Linotype" panose="02040502050505030304" pitchFamily="18" charset="0"/>
              </a:rPr>
              <a:t>NPLC Graduates </a:t>
            </a:r>
            <a:br>
              <a:rPr lang="en-US" sz="3200" b="1" dirty="0">
                <a:solidFill>
                  <a:srgbClr val="0070C0"/>
                </a:solidFill>
                <a:latin typeface="Palatino Linotype" panose="02040502050505030304" pitchFamily="18" charset="0"/>
              </a:rPr>
            </a:br>
            <a:r>
              <a:rPr lang="en-US" sz="3200" b="1" dirty="0">
                <a:solidFill>
                  <a:srgbClr val="0070C0"/>
                </a:solidFill>
                <a:latin typeface="Palatino Linotype" panose="02040502050505030304" pitchFamily="18" charset="0"/>
              </a:rPr>
              <a:t>Overseas Admission Highlights</a:t>
            </a:r>
            <a:endParaRPr sz="3200" dirty="0">
              <a:solidFill>
                <a:srgbClr val="0070C0"/>
              </a:solidFill>
              <a:latin typeface="Palatino Linotype" panose="02040502050505030304" pitchFamily="18" charset="0"/>
            </a:endParaRPr>
          </a:p>
        </p:txBody>
      </p:sp>
      <p:graphicFrame>
        <p:nvGraphicFramePr>
          <p:cNvPr id="392" name="Google Shape;392;p33"/>
          <p:cNvGraphicFramePr/>
          <p:nvPr>
            <p:extLst>
              <p:ext uri="{D42A27DB-BD31-4B8C-83A1-F6EECF244321}">
                <p14:modId xmlns:p14="http://schemas.microsoft.com/office/powerpoint/2010/main" val="51014871"/>
              </p:ext>
            </p:extLst>
          </p:nvPr>
        </p:nvGraphicFramePr>
        <p:xfrm>
          <a:off x="304800" y="2286000"/>
          <a:ext cx="8686800" cy="3174375"/>
        </p:xfrm>
        <a:graphic>
          <a:graphicData uri="http://schemas.openxmlformats.org/drawingml/2006/table">
            <a:tbl>
              <a:tblPr firstRow="1" firstCol="1" bandRow="1">
                <a:noFill/>
                <a:tableStyleId>{55C71ADA-0B2B-4BEA-98B0-6B8571A42486}</a:tableStyleId>
              </a:tblPr>
              <a:tblGrid>
                <a:gridCol w="3912275">
                  <a:extLst>
                    <a:ext uri="{9D8B030D-6E8A-4147-A177-3AD203B41FA5}">
                      <a16:colId xmlns:a16="http://schemas.microsoft.com/office/drawing/2014/main" val="20000"/>
                    </a:ext>
                  </a:extLst>
                </a:gridCol>
                <a:gridCol w="4774525">
                  <a:extLst>
                    <a:ext uri="{9D8B030D-6E8A-4147-A177-3AD203B41FA5}">
                      <a16:colId xmlns:a16="http://schemas.microsoft.com/office/drawing/2014/main" val="20001"/>
                    </a:ext>
                  </a:extLst>
                </a:gridCol>
              </a:tblGrid>
              <a:tr h="456750">
                <a:tc>
                  <a:txBody>
                    <a:bodyPr/>
                    <a:lstStyle/>
                    <a:p>
                      <a:pPr marL="0" marR="0" lvl="0" indent="0" algn="ctr" rtl="0">
                        <a:spcBef>
                          <a:spcPts val="0"/>
                        </a:spcBef>
                        <a:spcAft>
                          <a:spcPts val="0"/>
                        </a:spcAft>
                        <a:buNone/>
                      </a:pPr>
                      <a:r>
                        <a:rPr lang="en-US" sz="1800" b="1">
                          <a:solidFill>
                            <a:schemeClr val="lt1"/>
                          </a:solidFill>
                          <a:latin typeface="Palatino Linotype" panose="02040502050505030304" pitchFamily="18" charset="0"/>
                          <a:ea typeface="Palatino Linotype"/>
                          <a:cs typeface="Palatino Linotype"/>
                          <a:sym typeface="Palatino Linotype"/>
                        </a:rPr>
                        <a:t>University</a:t>
                      </a:r>
                      <a:endParaRPr sz="1800" b="1">
                        <a:solidFill>
                          <a:schemeClr val="lt1"/>
                        </a:solidFill>
                        <a:latin typeface="Palatino Linotype" panose="02040502050505030304" pitchFamily="18" charset="0"/>
                        <a:ea typeface="Palatino Linotype"/>
                        <a:cs typeface="Palatino Linotype"/>
                        <a:sym typeface="Palatino Linotype"/>
                      </a:endParaRPr>
                    </a:p>
                  </a:txBody>
                  <a:tcPr marL="52000" marR="52000" marT="0" marB="0"/>
                </a:tc>
                <a:tc>
                  <a:txBody>
                    <a:bodyPr/>
                    <a:lstStyle/>
                    <a:p>
                      <a:pPr marL="0" marR="0" lvl="0" indent="0" algn="ctr" rtl="0">
                        <a:spcBef>
                          <a:spcPts val="0"/>
                        </a:spcBef>
                        <a:spcAft>
                          <a:spcPts val="0"/>
                        </a:spcAft>
                        <a:buNone/>
                      </a:pPr>
                      <a:r>
                        <a:rPr lang="en-US" sz="1800" b="1">
                          <a:solidFill>
                            <a:schemeClr val="lt1"/>
                          </a:solidFill>
                          <a:latin typeface="Palatino Linotype" panose="02040502050505030304" pitchFamily="18" charset="0"/>
                          <a:ea typeface="Palatino Linotype"/>
                          <a:cs typeface="Palatino Linotype"/>
                          <a:sym typeface="Palatino Linotype"/>
                        </a:rPr>
                        <a:t>Programme</a:t>
                      </a:r>
                      <a:endParaRPr sz="1800" b="1">
                        <a:solidFill>
                          <a:schemeClr val="lt1"/>
                        </a:solidFill>
                        <a:latin typeface="Palatino Linotype" panose="02040502050505030304" pitchFamily="18" charset="0"/>
                        <a:ea typeface="Palatino Linotype"/>
                        <a:cs typeface="Palatino Linotype"/>
                        <a:sym typeface="Palatino Linotype"/>
                      </a:endParaRPr>
                    </a:p>
                  </a:txBody>
                  <a:tcPr marL="52000" marR="52000" marT="0" marB="0"/>
                </a:tc>
                <a:extLst>
                  <a:ext uri="{0D108BD9-81ED-4DB2-BD59-A6C34878D82A}">
                    <a16:rowId xmlns:a16="http://schemas.microsoft.com/office/drawing/2014/main" val="10000"/>
                  </a:ext>
                </a:extLst>
              </a:tr>
              <a:tr h="458500">
                <a:tc>
                  <a:txBody>
                    <a:bodyPr/>
                    <a:lstStyle/>
                    <a:p>
                      <a:pPr marL="0" marR="0" lvl="0" indent="0" algn="l" rtl="0">
                        <a:lnSpc>
                          <a:spcPct val="107000"/>
                        </a:lnSpc>
                        <a:spcBef>
                          <a:spcPts val="0"/>
                        </a:spcBef>
                        <a:spcAft>
                          <a:spcPts val="0"/>
                        </a:spcAft>
                        <a:buNone/>
                      </a:pPr>
                      <a:r>
                        <a:rPr lang="en-US" sz="1800" b="0">
                          <a:solidFill>
                            <a:schemeClr val="lt1"/>
                          </a:solidFill>
                          <a:latin typeface="Palatino Linotype" panose="02040502050505030304" pitchFamily="18" charset="0"/>
                          <a:ea typeface="Palatino Linotype"/>
                          <a:cs typeface="Palatino Linotype"/>
                          <a:sym typeface="Palatino Linotype"/>
                        </a:rPr>
                        <a:t>University of Edinburgh, UK</a:t>
                      </a:r>
                      <a:endParaRPr sz="1800" b="0">
                        <a:solidFill>
                          <a:schemeClr val="lt1"/>
                        </a:solidFill>
                        <a:latin typeface="Palatino Linotype" panose="02040502050505030304" pitchFamily="18" charset="0"/>
                        <a:ea typeface="Palatino Linotype"/>
                        <a:cs typeface="Palatino Linotype"/>
                        <a:sym typeface="Palatino Linotype"/>
                      </a:endParaRPr>
                    </a:p>
                  </a:txBody>
                  <a:tcPr marL="57375" marR="57375" marT="0" marB="0" anchor="b"/>
                </a:tc>
                <a:tc>
                  <a:txBody>
                    <a:bodyPr/>
                    <a:lstStyle/>
                    <a:p>
                      <a:pPr marL="0" marR="0" lvl="0" indent="0" algn="l" rtl="0">
                        <a:lnSpc>
                          <a:spcPct val="107000"/>
                        </a:lnSpc>
                        <a:spcBef>
                          <a:spcPts val="0"/>
                        </a:spcBef>
                        <a:spcAft>
                          <a:spcPts val="0"/>
                        </a:spcAft>
                        <a:buNone/>
                      </a:pPr>
                      <a:r>
                        <a:rPr lang="en-US" sz="1800">
                          <a:solidFill>
                            <a:schemeClr val="dk1"/>
                          </a:solidFill>
                          <a:latin typeface="Palatino Linotype" panose="02040502050505030304" pitchFamily="18" charset="0"/>
                          <a:ea typeface="Palatino Linotype"/>
                          <a:cs typeface="Palatino Linotype"/>
                          <a:sym typeface="Palatino Linotype"/>
                        </a:rPr>
                        <a:t>BVM&amp;S (Veterinary Medicine)</a:t>
                      </a:r>
                      <a:endParaRPr>
                        <a:latin typeface="Palatino Linotype" panose="02040502050505030304" pitchFamily="18" charset="0"/>
                      </a:endParaRPr>
                    </a:p>
                  </a:txBody>
                  <a:tcPr marL="57375" marR="57375" marT="0" marB="0" anchor="b"/>
                </a:tc>
                <a:extLst>
                  <a:ext uri="{0D108BD9-81ED-4DB2-BD59-A6C34878D82A}">
                    <a16:rowId xmlns:a16="http://schemas.microsoft.com/office/drawing/2014/main" val="10001"/>
                  </a:ext>
                </a:extLst>
              </a:tr>
              <a:tr h="458500">
                <a:tc>
                  <a:txBody>
                    <a:bodyPr/>
                    <a:lstStyle/>
                    <a:p>
                      <a:pPr marL="0" marR="0" lvl="0" indent="0" algn="l" rtl="0">
                        <a:lnSpc>
                          <a:spcPct val="107000"/>
                        </a:lnSpc>
                        <a:spcBef>
                          <a:spcPts val="0"/>
                        </a:spcBef>
                        <a:spcAft>
                          <a:spcPts val="0"/>
                        </a:spcAft>
                        <a:buNone/>
                      </a:pPr>
                      <a:r>
                        <a:rPr lang="en-US" sz="1800" b="0">
                          <a:solidFill>
                            <a:schemeClr val="lt1"/>
                          </a:solidFill>
                          <a:latin typeface="Palatino Linotype" panose="02040502050505030304" pitchFamily="18" charset="0"/>
                          <a:ea typeface="Palatino Linotype"/>
                          <a:cs typeface="Palatino Linotype"/>
                          <a:sym typeface="Palatino Linotype"/>
                        </a:rPr>
                        <a:t>University of the Arts London, UK</a:t>
                      </a:r>
                      <a:endParaRPr sz="1800" b="0">
                        <a:solidFill>
                          <a:schemeClr val="lt1"/>
                        </a:solidFill>
                        <a:latin typeface="Palatino Linotype" panose="02040502050505030304" pitchFamily="18" charset="0"/>
                        <a:ea typeface="Palatino Linotype"/>
                        <a:cs typeface="Palatino Linotype"/>
                        <a:sym typeface="Palatino Linotype"/>
                      </a:endParaRPr>
                    </a:p>
                  </a:txBody>
                  <a:tcPr marL="57375" marR="57375" marT="0" marB="0" anchor="b"/>
                </a:tc>
                <a:tc>
                  <a:txBody>
                    <a:bodyPr/>
                    <a:lstStyle/>
                    <a:p>
                      <a:pPr marL="0" marR="0" lvl="0" indent="0" algn="l" rtl="0">
                        <a:lnSpc>
                          <a:spcPct val="107000"/>
                        </a:lnSpc>
                        <a:spcBef>
                          <a:spcPts val="0"/>
                        </a:spcBef>
                        <a:spcAft>
                          <a:spcPts val="0"/>
                        </a:spcAft>
                        <a:buNone/>
                      </a:pPr>
                      <a:r>
                        <a:rPr lang="en-US" sz="1800">
                          <a:solidFill>
                            <a:schemeClr val="dk1"/>
                          </a:solidFill>
                          <a:latin typeface="Palatino Linotype" panose="02040502050505030304" pitchFamily="18" charset="0"/>
                          <a:ea typeface="Palatino Linotype"/>
                          <a:cs typeface="Palatino Linotype"/>
                          <a:sym typeface="Palatino Linotype"/>
                        </a:rPr>
                        <a:t>Design Management</a:t>
                      </a:r>
                      <a:endParaRPr>
                        <a:latin typeface="Palatino Linotype" panose="02040502050505030304" pitchFamily="18" charset="0"/>
                      </a:endParaRPr>
                    </a:p>
                  </a:txBody>
                  <a:tcPr marL="57375" marR="57375" marT="0" marB="0" anchor="b"/>
                </a:tc>
                <a:extLst>
                  <a:ext uri="{0D108BD9-81ED-4DB2-BD59-A6C34878D82A}">
                    <a16:rowId xmlns:a16="http://schemas.microsoft.com/office/drawing/2014/main" val="10002"/>
                  </a:ext>
                </a:extLst>
              </a:tr>
              <a:tr h="458500">
                <a:tc rowSpan="2">
                  <a:txBody>
                    <a:bodyPr/>
                    <a:lstStyle/>
                    <a:p>
                      <a:pPr marL="0" marR="0" lvl="0" indent="0" algn="l" rtl="0">
                        <a:lnSpc>
                          <a:spcPct val="107000"/>
                        </a:lnSpc>
                        <a:spcBef>
                          <a:spcPts val="0"/>
                        </a:spcBef>
                        <a:spcAft>
                          <a:spcPts val="0"/>
                        </a:spcAft>
                        <a:buNone/>
                      </a:pPr>
                      <a:r>
                        <a:rPr lang="en-US" sz="1800" b="0" i="0" u="none" strike="noStrike">
                          <a:solidFill>
                            <a:schemeClr val="lt1"/>
                          </a:solidFill>
                          <a:latin typeface="Palatino Linotype" panose="02040502050505030304" pitchFamily="18" charset="0"/>
                          <a:ea typeface="Palatino Linotype"/>
                          <a:cs typeface="Palatino Linotype"/>
                          <a:sym typeface="Palatino Linotype"/>
                        </a:rPr>
                        <a:t>University of Toronto, Canada</a:t>
                      </a:r>
                      <a:endParaRPr sz="1800" b="0">
                        <a:solidFill>
                          <a:schemeClr val="lt1"/>
                        </a:solidFill>
                        <a:latin typeface="Palatino Linotype" panose="02040502050505030304" pitchFamily="18" charset="0"/>
                        <a:ea typeface="Palatino Linotype"/>
                        <a:cs typeface="Palatino Linotype"/>
                        <a:sym typeface="Palatino Linotype"/>
                      </a:endParaRPr>
                    </a:p>
                  </a:txBody>
                  <a:tcPr marL="57375" marR="57375" marT="0" marB="0" anchor="ctr"/>
                </a:tc>
                <a:tc>
                  <a:txBody>
                    <a:bodyPr/>
                    <a:lstStyle/>
                    <a:p>
                      <a:pPr marL="0" marR="0" lvl="0" indent="0" algn="l" rtl="0">
                        <a:lnSpc>
                          <a:spcPct val="107000"/>
                        </a:lnSpc>
                        <a:spcBef>
                          <a:spcPts val="0"/>
                        </a:spcBef>
                        <a:spcAft>
                          <a:spcPts val="0"/>
                        </a:spcAft>
                        <a:buNone/>
                      </a:pPr>
                      <a:r>
                        <a:rPr lang="en-US" sz="1800" b="0" i="0" u="none" strike="noStrike" dirty="0">
                          <a:solidFill>
                            <a:schemeClr val="dk1"/>
                          </a:solidFill>
                          <a:latin typeface="Palatino Linotype" panose="02040502050505030304" pitchFamily="18" charset="0"/>
                          <a:ea typeface="Palatino Linotype"/>
                          <a:cs typeface="Palatino Linotype"/>
                          <a:sym typeface="Palatino Linotype"/>
                        </a:rPr>
                        <a:t>Forensic Science</a:t>
                      </a:r>
                      <a:endParaRPr sz="1800" dirty="0">
                        <a:solidFill>
                          <a:schemeClr val="dk1"/>
                        </a:solidFill>
                        <a:latin typeface="Palatino Linotype" panose="02040502050505030304" pitchFamily="18" charset="0"/>
                        <a:ea typeface="Palatino Linotype"/>
                        <a:cs typeface="Palatino Linotype"/>
                        <a:sym typeface="Palatino Linotype"/>
                      </a:endParaRPr>
                    </a:p>
                  </a:txBody>
                  <a:tcPr marL="57375" marR="57375" marT="0" marB="0" anchor="b"/>
                </a:tc>
                <a:extLst>
                  <a:ext uri="{0D108BD9-81ED-4DB2-BD59-A6C34878D82A}">
                    <a16:rowId xmlns:a16="http://schemas.microsoft.com/office/drawing/2014/main" val="10003"/>
                  </a:ext>
                </a:extLst>
              </a:tr>
              <a:tr h="458500">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1800">
                          <a:solidFill>
                            <a:schemeClr val="dk1"/>
                          </a:solidFill>
                          <a:latin typeface="Palatino Linotype" panose="02040502050505030304" pitchFamily="18" charset="0"/>
                          <a:ea typeface="Palatino Linotype"/>
                          <a:cs typeface="Palatino Linotype"/>
                          <a:sym typeface="Palatino Linotype"/>
                        </a:rPr>
                        <a:t>Commerce / Management</a:t>
                      </a:r>
                      <a:endParaRPr>
                        <a:latin typeface="Palatino Linotype" panose="02040502050505030304" pitchFamily="18" charset="0"/>
                      </a:endParaRPr>
                    </a:p>
                  </a:txBody>
                  <a:tcPr marL="57375" marR="57375" marT="0" marB="0" anchor="b"/>
                </a:tc>
                <a:extLst>
                  <a:ext uri="{0D108BD9-81ED-4DB2-BD59-A6C34878D82A}">
                    <a16:rowId xmlns:a16="http://schemas.microsoft.com/office/drawing/2014/main" val="10004"/>
                  </a:ext>
                </a:extLst>
              </a:tr>
              <a:tr h="458500">
                <a:tc>
                  <a:txBody>
                    <a:bodyPr/>
                    <a:lstStyle/>
                    <a:p>
                      <a:pPr marL="0" marR="0" lvl="0" indent="0" algn="l" rtl="0">
                        <a:lnSpc>
                          <a:spcPct val="107000"/>
                        </a:lnSpc>
                        <a:spcBef>
                          <a:spcPts val="0"/>
                        </a:spcBef>
                        <a:spcAft>
                          <a:spcPts val="0"/>
                        </a:spcAft>
                        <a:buNone/>
                      </a:pPr>
                      <a:r>
                        <a:rPr lang="en-US" sz="1800" b="0">
                          <a:solidFill>
                            <a:schemeClr val="lt1"/>
                          </a:solidFill>
                          <a:latin typeface="Palatino Linotype" panose="02040502050505030304" pitchFamily="18" charset="0"/>
                          <a:ea typeface="Palatino Linotype"/>
                          <a:cs typeface="Palatino Linotype"/>
                          <a:sym typeface="Palatino Linotype"/>
                        </a:rPr>
                        <a:t>University of Sydney, Australia                        </a:t>
                      </a:r>
                      <a:endParaRPr sz="1800" b="0">
                        <a:solidFill>
                          <a:schemeClr val="lt1"/>
                        </a:solidFill>
                        <a:latin typeface="Palatino Linotype" panose="02040502050505030304" pitchFamily="18" charset="0"/>
                        <a:ea typeface="Palatino Linotype"/>
                        <a:cs typeface="Palatino Linotype"/>
                        <a:sym typeface="Palatino Linotype"/>
                      </a:endParaRPr>
                    </a:p>
                  </a:txBody>
                  <a:tcPr marL="57375" marR="57375" marT="0" marB="0" anchor="b"/>
                </a:tc>
                <a:tc>
                  <a:txBody>
                    <a:bodyPr/>
                    <a:lstStyle/>
                    <a:p>
                      <a:pPr marL="0" marR="0" lvl="0" indent="0" algn="l" rtl="0">
                        <a:lnSpc>
                          <a:spcPct val="107000"/>
                        </a:lnSpc>
                        <a:spcBef>
                          <a:spcPts val="0"/>
                        </a:spcBef>
                        <a:spcAft>
                          <a:spcPts val="0"/>
                        </a:spcAft>
                        <a:buNone/>
                      </a:pPr>
                      <a:r>
                        <a:rPr lang="en-US" sz="1800">
                          <a:solidFill>
                            <a:schemeClr val="dk1"/>
                          </a:solidFill>
                          <a:latin typeface="Palatino Linotype" panose="02040502050505030304" pitchFamily="18" charset="0"/>
                          <a:ea typeface="Palatino Linotype"/>
                          <a:cs typeface="Palatino Linotype"/>
                          <a:sym typeface="Palatino Linotype"/>
                        </a:rPr>
                        <a:t>Medical Science</a:t>
                      </a:r>
                      <a:endParaRPr sz="1800">
                        <a:solidFill>
                          <a:schemeClr val="dk1"/>
                        </a:solidFill>
                        <a:latin typeface="Palatino Linotype" panose="02040502050505030304" pitchFamily="18" charset="0"/>
                        <a:ea typeface="Palatino Linotype"/>
                        <a:cs typeface="Palatino Linotype"/>
                        <a:sym typeface="Palatino Linotype"/>
                      </a:endParaRPr>
                    </a:p>
                  </a:txBody>
                  <a:tcPr marL="57375" marR="57375" marT="0" marB="0" anchor="b"/>
                </a:tc>
                <a:extLst>
                  <a:ext uri="{0D108BD9-81ED-4DB2-BD59-A6C34878D82A}">
                    <a16:rowId xmlns:a16="http://schemas.microsoft.com/office/drawing/2014/main" val="10005"/>
                  </a:ext>
                </a:extLst>
              </a:tr>
              <a:tr h="425125">
                <a:tc>
                  <a:txBody>
                    <a:bodyPr/>
                    <a:lstStyle/>
                    <a:p>
                      <a:pPr marL="0" marR="0" lvl="0" indent="0" algn="l" rtl="0">
                        <a:lnSpc>
                          <a:spcPct val="107000"/>
                        </a:lnSpc>
                        <a:spcBef>
                          <a:spcPts val="0"/>
                        </a:spcBef>
                        <a:spcAft>
                          <a:spcPts val="0"/>
                        </a:spcAft>
                        <a:buNone/>
                      </a:pPr>
                      <a:r>
                        <a:rPr lang="en-US" sz="1800" b="0">
                          <a:solidFill>
                            <a:schemeClr val="lt1"/>
                          </a:solidFill>
                          <a:latin typeface="Palatino Linotype" panose="02040502050505030304" pitchFamily="18" charset="0"/>
                          <a:ea typeface="Palatino Linotype"/>
                          <a:cs typeface="Palatino Linotype"/>
                          <a:sym typeface="Palatino Linotype"/>
                        </a:rPr>
                        <a:t>Monash University, Australia                            </a:t>
                      </a:r>
                      <a:endParaRPr>
                        <a:latin typeface="Palatino Linotype" panose="02040502050505030304" pitchFamily="18" charset="0"/>
                      </a:endParaRPr>
                    </a:p>
                  </a:txBody>
                  <a:tcPr marL="57375" marR="57375" marT="0" marB="0" anchor="b"/>
                </a:tc>
                <a:tc>
                  <a:txBody>
                    <a:bodyPr/>
                    <a:lstStyle/>
                    <a:p>
                      <a:pPr marL="0" marR="0" lvl="0" indent="0" algn="l" rtl="0">
                        <a:lnSpc>
                          <a:spcPct val="107000"/>
                        </a:lnSpc>
                        <a:spcBef>
                          <a:spcPts val="0"/>
                        </a:spcBef>
                        <a:spcAft>
                          <a:spcPts val="0"/>
                        </a:spcAft>
                        <a:buNone/>
                      </a:pPr>
                      <a:r>
                        <a:rPr lang="en-US" sz="1800" dirty="0">
                          <a:solidFill>
                            <a:schemeClr val="dk1"/>
                          </a:solidFill>
                          <a:latin typeface="Palatino Linotype" panose="02040502050505030304" pitchFamily="18" charset="0"/>
                          <a:ea typeface="Palatino Linotype"/>
                          <a:cs typeface="Palatino Linotype"/>
                          <a:sym typeface="Palatino Linotype"/>
                        </a:rPr>
                        <a:t>Occupational Therapy </a:t>
                      </a:r>
                      <a:endParaRPr sz="1800" dirty="0">
                        <a:solidFill>
                          <a:schemeClr val="dk1"/>
                        </a:solidFill>
                        <a:latin typeface="Palatino Linotype" panose="02040502050505030304" pitchFamily="18" charset="0"/>
                        <a:ea typeface="Palatino Linotype"/>
                        <a:cs typeface="Palatino Linotype"/>
                        <a:sym typeface="Palatino Linotype"/>
                      </a:endParaRPr>
                    </a:p>
                  </a:txBody>
                  <a:tcPr marL="57375" marR="57375" marT="0" marB="0" anchor="b"/>
                </a:tc>
                <a:extLst>
                  <a:ext uri="{0D108BD9-81ED-4DB2-BD59-A6C34878D82A}">
                    <a16:rowId xmlns:a16="http://schemas.microsoft.com/office/drawing/2014/main" val="10006"/>
                  </a:ext>
                </a:extLst>
              </a:tr>
            </a:tbl>
          </a:graphicData>
        </a:graphic>
      </p:graphicFrame>
      <p:sp>
        <p:nvSpPr>
          <p:cNvPr id="393" name="Google Shape;393;p3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94" name="Google Shape;394;p3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4"/>
          <p:cNvSpPr txBox="1">
            <a:spLocks noGrp="1"/>
          </p:cNvSpPr>
          <p:nvPr>
            <p:ph type="title"/>
          </p:nvPr>
        </p:nvSpPr>
        <p:spPr>
          <a:xfrm>
            <a:off x="457200" y="136525"/>
            <a:ext cx="8229600" cy="840099"/>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93333"/>
              </a:lnSpc>
              <a:spcBef>
                <a:spcPts val="0"/>
              </a:spcBef>
              <a:spcAft>
                <a:spcPts val="0"/>
              </a:spcAft>
              <a:buClr>
                <a:srgbClr val="0070C0"/>
              </a:buClr>
              <a:buSzPts val="3000"/>
              <a:buFont typeface="Palatino Linotype"/>
              <a:buNone/>
            </a:pPr>
            <a:r>
              <a:rPr lang="en-US" sz="3000" b="1" dirty="0" err="1">
                <a:solidFill>
                  <a:srgbClr val="0070C0"/>
                </a:solidFill>
                <a:latin typeface="標楷體" panose="03000509000000000000" pitchFamily="65" charset="-120"/>
                <a:ea typeface="標楷體" panose="03000509000000000000" pitchFamily="65" charset="-120"/>
              </a:rPr>
              <a:t>顏寶鈴畢業生海外大學入學情況摘要</a:t>
            </a:r>
            <a:endParaRPr sz="3000" dirty="0">
              <a:solidFill>
                <a:srgbClr val="0070C0"/>
              </a:solidFill>
              <a:latin typeface="標楷體" panose="03000509000000000000" pitchFamily="65" charset="-120"/>
              <a:ea typeface="標楷體" panose="03000509000000000000" pitchFamily="65" charset="-120"/>
            </a:endParaRPr>
          </a:p>
        </p:txBody>
      </p:sp>
      <p:graphicFrame>
        <p:nvGraphicFramePr>
          <p:cNvPr id="400" name="Google Shape;400;p34"/>
          <p:cNvGraphicFramePr/>
          <p:nvPr>
            <p:extLst>
              <p:ext uri="{D42A27DB-BD31-4B8C-83A1-F6EECF244321}">
                <p14:modId xmlns:p14="http://schemas.microsoft.com/office/powerpoint/2010/main" val="3399210067"/>
              </p:ext>
            </p:extLst>
          </p:nvPr>
        </p:nvGraphicFramePr>
        <p:xfrm>
          <a:off x="228600" y="2057400"/>
          <a:ext cx="8686800" cy="3139300"/>
        </p:xfrm>
        <a:graphic>
          <a:graphicData uri="http://schemas.openxmlformats.org/drawingml/2006/table">
            <a:tbl>
              <a:tblPr firstRow="1" firstCol="1" bandRow="1">
                <a:noFill/>
                <a:tableStyleId>{55C71ADA-0B2B-4BEA-98B0-6B8571A42486}</a:tableStyleId>
              </a:tblPr>
              <a:tblGrid>
                <a:gridCol w="3912275">
                  <a:extLst>
                    <a:ext uri="{9D8B030D-6E8A-4147-A177-3AD203B41FA5}">
                      <a16:colId xmlns:a16="http://schemas.microsoft.com/office/drawing/2014/main" val="20000"/>
                    </a:ext>
                  </a:extLst>
                </a:gridCol>
                <a:gridCol w="4774525">
                  <a:extLst>
                    <a:ext uri="{9D8B030D-6E8A-4147-A177-3AD203B41FA5}">
                      <a16:colId xmlns:a16="http://schemas.microsoft.com/office/drawing/2014/main" val="20001"/>
                    </a:ext>
                  </a:extLst>
                </a:gridCol>
              </a:tblGrid>
              <a:tr h="456750">
                <a:tc>
                  <a:txBody>
                    <a:bodyPr/>
                    <a:lstStyle/>
                    <a:p>
                      <a:pPr marL="0" marR="0" lvl="0" indent="0" algn="ctr" rtl="0">
                        <a:spcBef>
                          <a:spcPts val="0"/>
                        </a:spcBef>
                        <a:spcAft>
                          <a:spcPts val="0"/>
                        </a:spcAft>
                        <a:buNone/>
                      </a:pPr>
                      <a:r>
                        <a:rPr lang="en-US" sz="1800" b="1" dirty="0">
                          <a:solidFill>
                            <a:schemeClr val="lt1"/>
                          </a:solidFill>
                          <a:latin typeface="標楷體" panose="03000509000000000000" pitchFamily="65" charset="-120"/>
                          <a:ea typeface="標楷體" panose="03000509000000000000" pitchFamily="65" charset="-120"/>
                          <a:cs typeface="Palatino Linotype"/>
                          <a:sym typeface="Palatino Linotype"/>
                        </a:rPr>
                        <a:t>University</a:t>
                      </a:r>
                      <a:endParaRPr sz="1800" b="1" dirty="0">
                        <a:solidFill>
                          <a:schemeClr val="lt1"/>
                        </a:solidFill>
                        <a:latin typeface="標楷體" panose="03000509000000000000" pitchFamily="65" charset="-120"/>
                        <a:ea typeface="標楷體" panose="03000509000000000000" pitchFamily="65" charset="-120"/>
                        <a:cs typeface="Palatino Linotype"/>
                        <a:sym typeface="Palatino Linotype"/>
                      </a:endParaRPr>
                    </a:p>
                  </a:txBody>
                  <a:tcPr marL="52000" marR="52000" marT="0" marB="0"/>
                </a:tc>
                <a:tc>
                  <a:txBody>
                    <a:bodyPr/>
                    <a:lstStyle/>
                    <a:p>
                      <a:pPr marL="0" marR="0" lvl="0" indent="0" algn="ctr" rtl="0">
                        <a:spcBef>
                          <a:spcPts val="0"/>
                        </a:spcBef>
                        <a:spcAft>
                          <a:spcPts val="0"/>
                        </a:spcAft>
                        <a:buNone/>
                      </a:pPr>
                      <a:r>
                        <a:rPr lang="en-US" sz="1800" b="1">
                          <a:solidFill>
                            <a:schemeClr val="lt1"/>
                          </a:solidFill>
                          <a:latin typeface="標楷體" panose="03000509000000000000" pitchFamily="65" charset="-120"/>
                          <a:ea typeface="標楷體" panose="03000509000000000000" pitchFamily="65" charset="-120"/>
                          <a:cs typeface="Palatino Linotype"/>
                          <a:sym typeface="Palatino Linotype"/>
                        </a:rPr>
                        <a:t>Programme</a:t>
                      </a:r>
                      <a:endParaRPr sz="1800" b="1">
                        <a:solidFill>
                          <a:schemeClr val="lt1"/>
                        </a:solidFill>
                        <a:latin typeface="標楷體" panose="03000509000000000000" pitchFamily="65" charset="-120"/>
                        <a:ea typeface="標楷體" panose="03000509000000000000" pitchFamily="65" charset="-120"/>
                        <a:cs typeface="Palatino Linotype"/>
                        <a:sym typeface="Palatino Linotype"/>
                      </a:endParaRPr>
                    </a:p>
                  </a:txBody>
                  <a:tcPr marL="52000" marR="52000" marT="0" marB="0"/>
                </a:tc>
                <a:extLst>
                  <a:ext uri="{0D108BD9-81ED-4DB2-BD59-A6C34878D82A}">
                    <a16:rowId xmlns:a16="http://schemas.microsoft.com/office/drawing/2014/main" val="10000"/>
                  </a:ext>
                </a:extLst>
              </a:tr>
              <a:tr h="457650">
                <a:tc>
                  <a:txBody>
                    <a:bodyPr/>
                    <a:lstStyle/>
                    <a:p>
                      <a:pPr marL="0" marR="0" lvl="0" indent="0" algn="l" rtl="0">
                        <a:lnSpc>
                          <a:spcPct val="107000"/>
                        </a:lnSpc>
                        <a:spcBef>
                          <a:spcPts val="0"/>
                        </a:spcBef>
                        <a:spcAft>
                          <a:spcPts val="0"/>
                        </a:spcAft>
                        <a:buNone/>
                      </a:pPr>
                      <a:r>
                        <a:rPr lang="en-US" sz="1800" b="0">
                          <a:solidFill>
                            <a:schemeClr val="lt1"/>
                          </a:solidFill>
                          <a:latin typeface="標楷體" panose="03000509000000000000" pitchFamily="65" charset="-120"/>
                          <a:ea typeface="標楷體" panose="03000509000000000000" pitchFamily="65" charset="-120"/>
                          <a:cs typeface="Palatino Linotype"/>
                          <a:sym typeface="Palatino Linotype"/>
                        </a:rPr>
                        <a:t>英國愛丁堡大學</a:t>
                      </a:r>
                      <a:endParaRPr sz="1800" b="0">
                        <a:solidFill>
                          <a:schemeClr val="lt1"/>
                        </a:solidFill>
                        <a:latin typeface="標楷體" panose="03000509000000000000" pitchFamily="65" charset="-120"/>
                        <a:ea typeface="標楷體" panose="03000509000000000000" pitchFamily="65" charset="-120"/>
                        <a:cs typeface="Palatino Linotype"/>
                        <a:sym typeface="Palatino Linotype"/>
                      </a:endParaRPr>
                    </a:p>
                  </a:txBody>
                  <a:tcPr marL="57375" marR="57375" marT="0" marB="0" anchor="b"/>
                </a:tc>
                <a:tc>
                  <a:txBody>
                    <a:bodyPr/>
                    <a:lstStyle/>
                    <a:p>
                      <a:pPr marL="0" marR="0" lvl="0" indent="0" algn="l" rtl="0">
                        <a:lnSpc>
                          <a:spcPct val="107000"/>
                        </a:lnSpc>
                        <a:spcBef>
                          <a:spcPts val="0"/>
                        </a:spcBef>
                        <a:spcAft>
                          <a:spcPts val="0"/>
                        </a:spcAft>
                        <a:buNone/>
                      </a:pPr>
                      <a:r>
                        <a:rPr lang="en-US" sz="1800" dirty="0" err="1">
                          <a:solidFill>
                            <a:schemeClr val="dk1"/>
                          </a:solidFill>
                          <a:latin typeface="標楷體" panose="03000509000000000000" pitchFamily="65" charset="-120"/>
                          <a:ea typeface="標楷體" panose="03000509000000000000" pitchFamily="65" charset="-120"/>
                          <a:cs typeface="Palatino Linotype"/>
                          <a:sym typeface="Palatino Linotype"/>
                        </a:rPr>
                        <a:t>獸醫</a:t>
                      </a:r>
                      <a:endParaRPr sz="1800" dirty="0">
                        <a:solidFill>
                          <a:schemeClr val="dk1"/>
                        </a:solidFill>
                        <a:latin typeface="標楷體" panose="03000509000000000000" pitchFamily="65" charset="-120"/>
                        <a:ea typeface="標楷體" panose="03000509000000000000" pitchFamily="65" charset="-120"/>
                        <a:cs typeface="Palatino Linotype"/>
                        <a:sym typeface="Palatino Linotype"/>
                      </a:endParaRPr>
                    </a:p>
                  </a:txBody>
                  <a:tcPr marL="57375" marR="57375" marT="0" marB="0" anchor="b"/>
                </a:tc>
                <a:extLst>
                  <a:ext uri="{0D108BD9-81ED-4DB2-BD59-A6C34878D82A}">
                    <a16:rowId xmlns:a16="http://schemas.microsoft.com/office/drawing/2014/main" val="10001"/>
                  </a:ext>
                </a:extLst>
              </a:tr>
              <a:tr h="457650">
                <a:tc>
                  <a:txBody>
                    <a:bodyPr/>
                    <a:lstStyle/>
                    <a:p>
                      <a:pPr marL="0" marR="0" lvl="0" indent="0" algn="l" rtl="0">
                        <a:lnSpc>
                          <a:spcPct val="107000"/>
                        </a:lnSpc>
                        <a:spcBef>
                          <a:spcPts val="0"/>
                        </a:spcBef>
                        <a:spcAft>
                          <a:spcPts val="0"/>
                        </a:spcAft>
                        <a:buClr>
                          <a:schemeClr val="lt1"/>
                        </a:buClr>
                        <a:buSzPts val="1800"/>
                        <a:buFont typeface="Palatino Linotype"/>
                        <a:buNone/>
                      </a:pPr>
                      <a:r>
                        <a:rPr lang="en-US" sz="1800" b="0">
                          <a:solidFill>
                            <a:schemeClr val="lt1"/>
                          </a:solidFill>
                          <a:latin typeface="標楷體" panose="03000509000000000000" pitchFamily="65" charset="-120"/>
                          <a:ea typeface="標楷體" panose="03000509000000000000" pitchFamily="65" charset="-120"/>
                          <a:cs typeface="Palatino Linotype"/>
                          <a:sym typeface="Palatino Linotype"/>
                        </a:rPr>
                        <a:t>英國倫敦藝術大學</a:t>
                      </a:r>
                      <a:endParaRPr sz="1800" b="0">
                        <a:solidFill>
                          <a:schemeClr val="lt1"/>
                        </a:solidFill>
                        <a:latin typeface="標楷體" panose="03000509000000000000" pitchFamily="65" charset="-120"/>
                        <a:ea typeface="標楷體" panose="03000509000000000000" pitchFamily="65" charset="-120"/>
                        <a:cs typeface="Palatino Linotype"/>
                        <a:sym typeface="Palatino Linotype"/>
                      </a:endParaRPr>
                    </a:p>
                  </a:txBody>
                  <a:tcPr marL="57375" marR="57375" marT="0" marB="0" anchor="b"/>
                </a:tc>
                <a:tc>
                  <a:txBody>
                    <a:bodyPr/>
                    <a:lstStyle/>
                    <a:p>
                      <a:pPr marL="0" marR="0" lvl="0" indent="0" algn="l" rtl="0">
                        <a:lnSpc>
                          <a:spcPct val="107000"/>
                        </a:lnSpc>
                        <a:spcBef>
                          <a:spcPts val="0"/>
                        </a:spcBef>
                        <a:spcAft>
                          <a:spcPts val="0"/>
                        </a:spcAft>
                        <a:buClr>
                          <a:schemeClr val="dk1"/>
                        </a:buClr>
                        <a:buSzPts val="1800"/>
                        <a:buFont typeface="Palatino Linotype"/>
                        <a:buNone/>
                      </a:pPr>
                      <a:r>
                        <a:rPr lang="en-US" sz="1800" b="0" i="0" dirty="0" err="1">
                          <a:solidFill>
                            <a:schemeClr val="dk1"/>
                          </a:solidFill>
                          <a:latin typeface="標楷體" panose="03000509000000000000" pitchFamily="65" charset="-120"/>
                          <a:ea typeface="標楷體" panose="03000509000000000000" pitchFamily="65" charset="-120"/>
                          <a:cs typeface="Palatino Linotype"/>
                          <a:sym typeface="Palatino Linotype"/>
                        </a:rPr>
                        <a:t>設計管理</a:t>
                      </a:r>
                      <a:endParaRPr sz="1800" dirty="0">
                        <a:solidFill>
                          <a:schemeClr val="dk1"/>
                        </a:solidFill>
                        <a:latin typeface="標楷體" panose="03000509000000000000" pitchFamily="65" charset="-120"/>
                        <a:ea typeface="標楷體" panose="03000509000000000000" pitchFamily="65" charset="-120"/>
                        <a:cs typeface="Palatino Linotype"/>
                        <a:sym typeface="Palatino Linotype"/>
                      </a:endParaRPr>
                    </a:p>
                  </a:txBody>
                  <a:tcPr marL="57375" marR="57375" marT="0" marB="0" anchor="b"/>
                </a:tc>
                <a:extLst>
                  <a:ext uri="{0D108BD9-81ED-4DB2-BD59-A6C34878D82A}">
                    <a16:rowId xmlns:a16="http://schemas.microsoft.com/office/drawing/2014/main" val="10002"/>
                  </a:ext>
                </a:extLst>
              </a:tr>
              <a:tr h="458500">
                <a:tc rowSpan="2">
                  <a:txBody>
                    <a:bodyPr/>
                    <a:lstStyle/>
                    <a:p>
                      <a:pPr marL="0" marR="0" lvl="0" indent="0" algn="l" rtl="0">
                        <a:lnSpc>
                          <a:spcPct val="107000"/>
                        </a:lnSpc>
                        <a:spcBef>
                          <a:spcPts val="0"/>
                        </a:spcBef>
                        <a:spcAft>
                          <a:spcPts val="0"/>
                        </a:spcAft>
                        <a:buNone/>
                      </a:pPr>
                      <a:r>
                        <a:rPr lang="en-US" sz="1800" b="0">
                          <a:solidFill>
                            <a:schemeClr val="lt1"/>
                          </a:solidFill>
                          <a:latin typeface="標楷體" panose="03000509000000000000" pitchFamily="65" charset="-120"/>
                          <a:ea typeface="標楷體" panose="03000509000000000000" pitchFamily="65" charset="-120"/>
                          <a:cs typeface="Palatino Linotype"/>
                          <a:sym typeface="Palatino Linotype"/>
                        </a:rPr>
                        <a:t>加拿大多倫多大學</a:t>
                      </a:r>
                      <a:endParaRPr sz="1800" b="0">
                        <a:solidFill>
                          <a:schemeClr val="lt1"/>
                        </a:solidFill>
                        <a:latin typeface="標楷體" panose="03000509000000000000" pitchFamily="65" charset="-120"/>
                        <a:ea typeface="標楷體" panose="03000509000000000000" pitchFamily="65" charset="-120"/>
                        <a:cs typeface="Palatino Linotype"/>
                        <a:sym typeface="Palatino Linotype"/>
                      </a:endParaRPr>
                    </a:p>
                  </a:txBody>
                  <a:tcPr marL="57375" marR="57375" marT="0" marB="0" anchor="ctr"/>
                </a:tc>
                <a:tc>
                  <a:txBody>
                    <a:bodyPr/>
                    <a:lstStyle/>
                    <a:p>
                      <a:pPr marL="0" marR="0" lvl="0" indent="0" algn="l" rtl="0">
                        <a:lnSpc>
                          <a:spcPct val="107000"/>
                        </a:lnSpc>
                        <a:spcBef>
                          <a:spcPts val="0"/>
                        </a:spcBef>
                        <a:spcAft>
                          <a:spcPts val="0"/>
                        </a:spcAft>
                        <a:buNone/>
                      </a:pPr>
                      <a:r>
                        <a:rPr lang="en-US" sz="1800" b="0" i="0">
                          <a:solidFill>
                            <a:schemeClr val="dk1"/>
                          </a:solidFill>
                          <a:latin typeface="標楷體" panose="03000509000000000000" pitchFamily="65" charset="-120"/>
                          <a:ea typeface="標楷體" panose="03000509000000000000" pitchFamily="65" charset="-120"/>
                          <a:cs typeface="Palatino Linotype"/>
                          <a:sym typeface="Palatino Linotype"/>
                        </a:rPr>
                        <a:t>法證科學</a:t>
                      </a:r>
                      <a:endParaRPr sz="1800">
                        <a:solidFill>
                          <a:schemeClr val="dk1"/>
                        </a:solidFill>
                        <a:latin typeface="標楷體" panose="03000509000000000000" pitchFamily="65" charset="-120"/>
                        <a:ea typeface="標楷體" panose="03000509000000000000" pitchFamily="65" charset="-120"/>
                        <a:cs typeface="Palatino Linotype"/>
                        <a:sym typeface="Palatino Linotype"/>
                      </a:endParaRPr>
                    </a:p>
                  </a:txBody>
                  <a:tcPr marL="57375" marR="57375" marT="0" marB="0" anchor="b"/>
                </a:tc>
                <a:extLst>
                  <a:ext uri="{0D108BD9-81ED-4DB2-BD59-A6C34878D82A}">
                    <a16:rowId xmlns:a16="http://schemas.microsoft.com/office/drawing/2014/main" val="10003"/>
                  </a:ext>
                </a:extLst>
              </a:tr>
              <a:tr h="458500">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1800" dirty="0" err="1">
                          <a:solidFill>
                            <a:schemeClr val="dk1"/>
                          </a:solidFill>
                          <a:latin typeface="標楷體" panose="03000509000000000000" pitchFamily="65" charset="-120"/>
                          <a:ea typeface="標楷體" panose="03000509000000000000" pitchFamily="65" charset="-120"/>
                          <a:cs typeface="Palatino Linotype"/>
                          <a:sym typeface="Palatino Linotype"/>
                        </a:rPr>
                        <a:t>商業</a:t>
                      </a:r>
                      <a:r>
                        <a:rPr lang="en-US" sz="1800" dirty="0">
                          <a:solidFill>
                            <a:schemeClr val="dk1"/>
                          </a:solidFill>
                          <a:latin typeface="標楷體" panose="03000509000000000000" pitchFamily="65" charset="-120"/>
                          <a:ea typeface="標楷體" panose="03000509000000000000" pitchFamily="65" charset="-120"/>
                          <a:cs typeface="Palatino Linotype"/>
                          <a:sym typeface="Palatino Linotype"/>
                        </a:rPr>
                        <a:t> / </a:t>
                      </a:r>
                      <a:r>
                        <a:rPr lang="en-US" sz="1800" dirty="0" err="1">
                          <a:solidFill>
                            <a:schemeClr val="dk1"/>
                          </a:solidFill>
                          <a:latin typeface="標楷體" panose="03000509000000000000" pitchFamily="65" charset="-120"/>
                          <a:ea typeface="標楷體" panose="03000509000000000000" pitchFamily="65" charset="-120"/>
                          <a:cs typeface="Palatino Linotype"/>
                          <a:sym typeface="Palatino Linotype"/>
                        </a:rPr>
                        <a:t>管理</a:t>
                      </a:r>
                      <a:endParaRPr sz="1800" dirty="0">
                        <a:solidFill>
                          <a:schemeClr val="dk1"/>
                        </a:solidFill>
                        <a:latin typeface="標楷體" panose="03000509000000000000" pitchFamily="65" charset="-120"/>
                        <a:ea typeface="標楷體" panose="03000509000000000000" pitchFamily="65" charset="-120"/>
                        <a:cs typeface="Palatino Linotype"/>
                        <a:sym typeface="Palatino Linotype"/>
                      </a:endParaRPr>
                    </a:p>
                  </a:txBody>
                  <a:tcPr marL="57375" marR="57375" marT="0" marB="0" anchor="b"/>
                </a:tc>
                <a:extLst>
                  <a:ext uri="{0D108BD9-81ED-4DB2-BD59-A6C34878D82A}">
                    <a16:rowId xmlns:a16="http://schemas.microsoft.com/office/drawing/2014/main" val="10004"/>
                  </a:ext>
                </a:extLst>
              </a:tr>
              <a:tr h="425125">
                <a:tc>
                  <a:txBody>
                    <a:bodyPr/>
                    <a:lstStyle/>
                    <a:p>
                      <a:pPr marL="0" marR="0" lvl="0" indent="0" algn="l" rtl="0">
                        <a:lnSpc>
                          <a:spcPct val="107000"/>
                        </a:lnSpc>
                        <a:spcBef>
                          <a:spcPts val="0"/>
                        </a:spcBef>
                        <a:spcAft>
                          <a:spcPts val="0"/>
                        </a:spcAft>
                        <a:buNone/>
                      </a:pPr>
                      <a:r>
                        <a:rPr lang="en-US" sz="1800" b="0">
                          <a:solidFill>
                            <a:schemeClr val="lt1"/>
                          </a:solidFill>
                          <a:latin typeface="標楷體" panose="03000509000000000000" pitchFamily="65" charset="-120"/>
                          <a:ea typeface="標楷體" panose="03000509000000000000" pitchFamily="65" charset="-120"/>
                          <a:cs typeface="Palatino Linotype"/>
                          <a:sym typeface="Palatino Linotype"/>
                        </a:rPr>
                        <a:t>澳洲悉尼大學</a:t>
                      </a:r>
                      <a:endParaRPr sz="1800" b="0">
                        <a:solidFill>
                          <a:schemeClr val="lt1"/>
                        </a:solidFill>
                        <a:latin typeface="標楷體" panose="03000509000000000000" pitchFamily="65" charset="-120"/>
                        <a:ea typeface="標楷體" panose="03000509000000000000" pitchFamily="65" charset="-120"/>
                        <a:cs typeface="Palatino Linotype"/>
                        <a:sym typeface="Palatino Linotype"/>
                      </a:endParaRPr>
                    </a:p>
                  </a:txBody>
                  <a:tcPr marL="57375" marR="57375" marT="0" marB="0" anchor="b"/>
                </a:tc>
                <a:tc>
                  <a:txBody>
                    <a:bodyPr/>
                    <a:lstStyle/>
                    <a:p>
                      <a:pPr marL="0" marR="0" lvl="0" indent="0" algn="l" rtl="0">
                        <a:lnSpc>
                          <a:spcPct val="107000"/>
                        </a:lnSpc>
                        <a:spcBef>
                          <a:spcPts val="0"/>
                        </a:spcBef>
                        <a:spcAft>
                          <a:spcPts val="0"/>
                        </a:spcAft>
                        <a:buNone/>
                      </a:pPr>
                      <a:r>
                        <a:rPr lang="en-US" sz="1800" dirty="0" err="1">
                          <a:solidFill>
                            <a:schemeClr val="dk1"/>
                          </a:solidFill>
                          <a:latin typeface="標楷體" panose="03000509000000000000" pitchFamily="65" charset="-120"/>
                          <a:ea typeface="標楷體" panose="03000509000000000000" pitchFamily="65" charset="-120"/>
                          <a:cs typeface="Palatino Linotype"/>
                          <a:sym typeface="Palatino Linotype"/>
                        </a:rPr>
                        <a:t>醫學</a:t>
                      </a:r>
                      <a:endParaRPr sz="1800" dirty="0">
                        <a:solidFill>
                          <a:schemeClr val="dk1"/>
                        </a:solidFill>
                        <a:latin typeface="標楷體" panose="03000509000000000000" pitchFamily="65" charset="-120"/>
                        <a:ea typeface="標楷體" panose="03000509000000000000" pitchFamily="65" charset="-120"/>
                        <a:cs typeface="Palatino Linotype"/>
                        <a:sym typeface="Palatino Linotype"/>
                      </a:endParaRPr>
                    </a:p>
                  </a:txBody>
                  <a:tcPr marL="57375" marR="57375" marT="0" marB="0" anchor="b"/>
                </a:tc>
                <a:extLst>
                  <a:ext uri="{0D108BD9-81ED-4DB2-BD59-A6C34878D82A}">
                    <a16:rowId xmlns:a16="http://schemas.microsoft.com/office/drawing/2014/main" val="10005"/>
                  </a:ext>
                </a:extLst>
              </a:tr>
              <a:tr h="425125">
                <a:tc>
                  <a:txBody>
                    <a:bodyPr/>
                    <a:lstStyle/>
                    <a:p>
                      <a:pPr marL="0" marR="0" lvl="0" indent="0" algn="l" rtl="0">
                        <a:lnSpc>
                          <a:spcPct val="107000"/>
                        </a:lnSpc>
                        <a:spcBef>
                          <a:spcPts val="0"/>
                        </a:spcBef>
                        <a:spcAft>
                          <a:spcPts val="0"/>
                        </a:spcAft>
                        <a:buNone/>
                      </a:pPr>
                      <a:r>
                        <a:rPr lang="en-US" sz="1800" b="0">
                          <a:solidFill>
                            <a:schemeClr val="lt1"/>
                          </a:solidFill>
                          <a:latin typeface="標楷體" panose="03000509000000000000" pitchFamily="65" charset="-120"/>
                          <a:ea typeface="標楷體" panose="03000509000000000000" pitchFamily="65" charset="-120"/>
                          <a:cs typeface="Palatino Linotype"/>
                          <a:sym typeface="Palatino Linotype"/>
                        </a:rPr>
                        <a:t>澳洲蒙納士大學</a:t>
                      </a:r>
                      <a:endParaRPr sz="1800" b="0">
                        <a:solidFill>
                          <a:schemeClr val="lt1"/>
                        </a:solidFill>
                        <a:latin typeface="標楷體" panose="03000509000000000000" pitchFamily="65" charset="-120"/>
                        <a:ea typeface="標楷體" panose="03000509000000000000" pitchFamily="65" charset="-120"/>
                        <a:cs typeface="Palatino Linotype"/>
                        <a:sym typeface="Palatino Linotype"/>
                      </a:endParaRPr>
                    </a:p>
                  </a:txBody>
                  <a:tcPr marL="57375" marR="57375" marT="0" marB="0" anchor="b"/>
                </a:tc>
                <a:tc>
                  <a:txBody>
                    <a:bodyPr/>
                    <a:lstStyle/>
                    <a:p>
                      <a:pPr marL="0" marR="0" lvl="0" indent="0" algn="l" rtl="0">
                        <a:lnSpc>
                          <a:spcPct val="107000"/>
                        </a:lnSpc>
                        <a:spcBef>
                          <a:spcPts val="0"/>
                        </a:spcBef>
                        <a:spcAft>
                          <a:spcPts val="0"/>
                        </a:spcAft>
                        <a:buNone/>
                      </a:pPr>
                      <a:r>
                        <a:rPr lang="en-US" sz="1800" dirty="0" err="1">
                          <a:solidFill>
                            <a:schemeClr val="dk1"/>
                          </a:solidFill>
                          <a:latin typeface="標楷體" panose="03000509000000000000" pitchFamily="65" charset="-120"/>
                          <a:ea typeface="標楷體" panose="03000509000000000000" pitchFamily="65" charset="-120"/>
                          <a:cs typeface="Palatino Linotype"/>
                          <a:sym typeface="Palatino Linotype"/>
                        </a:rPr>
                        <a:t>物理治療</a:t>
                      </a:r>
                      <a:endParaRPr sz="1800" dirty="0">
                        <a:solidFill>
                          <a:schemeClr val="dk1"/>
                        </a:solidFill>
                        <a:latin typeface="標楷體" panose="03000509000000000000" pitchFamily="65" charset="-120"/>
                        <a:ea typeface="標楷體" panose="03000509000000000000" pitchFamily="65" charset="-120"/>
                        <a:cs typeface="Palatino Linotype"/>
                        <a:sym typeface="Palatino Linotype"/>
                      </a:endParaRPr>
                    </a:p>
                  </a:txBody>
                  <a:tcPr marL="57375" marR="57375" marT="0" marB="0" anchor="b"/>
                </a:tc>
                <a:extLst>
                  <a:ext uri="{0D108BD9-81ED-4DB2-BD59-A6C34878D82A}">
                    <a16:rowId xmlns:a16="http://schemas.microsoft.com/office/drawing/2014/main" val="10006"/>
                  </a:ext>
                </a:extLst>
              </a:tr>
            </a:tbl>
          </a:graphicData>
        </a:graphic>
      </p:graphicFrame>
      <p:sp>
        <p:nvSpPr>
          <p:cNvPr id="401" name="Google Shape;401;p34"/>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02" name="Google Shape;402;p3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5"/>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0070C0"/>
              </a:buClr>
              <a:buSzPct val="100000"/>
              <a:buFont typeface="Palatino Linotype"/>
              <a:buNone/>
            </a:pPr>
            <a:r>
              <a:rPr lang="en-US" sz="3400" b="1" dirty="0">
                <a:solidFill>
                  <a:srgbClr val="0070C0"/>
                </a:solidFill>
              </a:rPr>
              <a:t>Adding Value in </a:t>
            </a:r>
            <a:br>
              <a:rPr lang="en-US" sz="3400" b="1" dirty="0">
                <a:solidFill>
                  <a:srgbClr val="0070C0"/>
                </a:solidFill>
              </a:rPr>
            </a:br>
            <a:r>
              <a:rPr lang="en-US" sz="3400" b="1" dirty="0">
                <a:solidFill>
                  <a:srgbClr val="0070C0"/>
                </a:solidFill>
              </a:rPr>
              <a:t>Personal Development</a:t>
            </a:r>
            <a:br>
              <a:rPr lang="en-US" sz="3400" b="1" dirty="0">
                <a:solidFill>
                  <a:srgbClr val="0070C0"/>
                </a:solidFill>
              </a:rPr>
            </a:br>
            <a:r>
              <a:rPr lang="en-US" sz="3400" b="1" dirty="0" err="1">
                <a:solidFill>
                  <a:srgbClr val="0070C0"/>
                </a:solidFill>
                <a:latin typeface="DFKai-SB" panose="03000509000000000000" pitchFamily="65" charset="-120"/>
                <a:ea typeface="DFKai-SB" panose="03000509000000000000" pitchFamily="65" charset="-120"/>
              </a:rPr>
              <a:t>為個人成長增值</a:t>
            </a:r>
            <a:endParaRPr sz="3400" b="1" dirty="0">
              <a:solidFill>
                <a:srgbClr val="0070C0"/>
              </a:solidFill>
              <a:latin typeface="DFKai-SB" panose="03000509000000000000" pitchFamily="65" charset="-120"/>
              <a:ea typeface="DFKai-SB" panose="03000509000000000000" pitchFamily="65" charset="-120"/>
            </a:endParaRPr>
          </a:p>
        </p:txBody>
      </p:sp>
      <p:sp>
        <p:nvSpPr>
          <p:cNvPr id="408" name="Google Shape;408;p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000"/>
              <a:buChar char="•"/>
            </a:pPr>
            <a:r>
              <a:rPr lang="en-US" sz="3000" b="1" dirty="0">
                <a:solidFill>
                  <a:schemeClr val="dk1"/>
                </a:solidFill>
                <a:latin typeface="Palatino Linotype" panose="02040502050505030304" pitchFamily="18" charset="0"/>
                <a:ea typeface="DFKai-SB" panose="03000509000000000000" pitchFamily="65" charset="-120"/>
              </a:rPr>
              <a:t>Enhance international-mindedness and responsible citizenship through:</a:t>
            </a:r>
            <a:br>
              <a:rPr lang="en-US" sz="3000" b="1" dirty="0">
                <a:solidFill>
                  <a:schemeClr val="dk1"/>
                </a:solidFill>
                <a:latin typeface="Palatino Linotype" panose="02040502050505030304" pitchFamily="18" charset="0"/>
                <a:ea typeface="DFKai-SB" panose="03000509000000000000" pitchFamily="65" charset="-120"/>
              </a:rPr>
            </a:br>
            <a:r>
              <a:rPr lang="en-US" sz="3000" dirty="0" err="1">
                <a:solidFill>
                  <a:schemeClr val="dk1"/>
                </a:solidFill>
                <a:latin typeface="Palatino Linotype" panose="02040502050505030304" pitchFamily="18" charset="0"/>
                <a:ea typeface="DFKai-SB" panose="03000509000000000000" pitchFamily="65" charset="-120"/>
                <a:cs typeface="Palatino Linotype"/>
              </a:rPr>
              <a:t>透過以下活動加強國際視野及公民意識</a:t>
            </a:r>
            <a:r>
              <a:rPr lang="en-US" sz="3000" dirty="0">
                <a:solidFill>
                  <a:schemeClr val="dk1"/>
                </a:solidFill>
                <a:latin typeface="Palatino Linotype" panose="02040502050505030304" pitchFamily="18" charset="0"/>
                <a:ea typeface="DFKai-SB" panose="03000509000000000000" pitchFamily="65" charset="-120"/>
                <a:cs typeface="Palatino Linotype"/>
              </a:rPr>
              <a:t> ：</a:t>
            </a:r>
            <a:endParaRPr sz="3000" dirty="0">
              <a:solidFill>
                <a:schemeClr val="dk1"/>
              </a:solidFill>
              <a:latin typeface="Palatino Linotype" panose="02040502050505030304" pitchFamily="18" charset="0"/>
              <a:ea typeface="DFKai-SB" panose="03000509000000000000" pitchFamily="65" charset="-120"/>
              <a:cs typeface="Palatino Linotype"/>
            </a:endParaRPr>
          </a:p>
          <a:p>
            <a:pPr marL="0" indent="0">
              <a:lnSpc>
                <a:spcPct val="107000"/>
              </a:lnSpc>
              <a:spcBef>
                <a:spcPts val="0"/>
              </a:spcBef>
              <a:buClr>
                <a:srgbClr val="000000"/>
              </a:buClr>
              <a:buSzPts val="3000"/>
              <a:buNone/>
            </a:pPr>
            <a:r>
              <a:rPr lang="en-US" sz="3000" dirty="0">
                <a:solidFill>
                  <a:schemeClr val="dk1"/>
                </a:solidFill>
                <a:latin typeface="Palatino Linotype" panose="02040502050505030304" pitchFamily="18" charset="0"/>
                <a:ea typeface="DFKai-SB" panose="03000509000000000000" pitchFamily="65" charset="-120"/>
              </a:rPr>
              <a:t>   ~ CAS activities</a:t>
            </a:r>
            <a:br>
              <a:rPr lang="en-US" sz="3000" dirty="0">
                <a:solidFill>
                  <a:schemeClr val="dk1"/>
                </a:solidFill>
                <a:latin typeface="Palatino Linotype" panose="02040502050505030304" pitchFamily="18" charset="0"/>
                <a:ea typeface="DFKai-SB" panose="03000509000000000000" pitchFamily="65" charset="-120"/>
              </a:rPr>
            </a:br>
            <a:r>
              <a:rPr lang="en-US" sz="3000" dirty="0">
                <a:solidFill>
                  <a:schemeClr val="dk1"/>
                </a:solidFill>
                <a:latin typeface="Palatino Linotype" panose="02040502050505030304" pitchFamily="18" charset="0"/>
                <a:ea typeface="DFKai-SB" panose="03000509000000000000" pitchFamily="65" charset="-120"/>
              </a:rPr>
              <a:t>      </a:t>
            </a:r>
            <a:r>
              <a:rPr lang="en-US" sz="3000" dirty="0" err="1">
                <a:solidFill>
                  <a:schemeClr val="dk1"/>
                </a:solidFill>
                <a:latin typeface="Palatino Linotype" panose="02040502050505030304" pitchFamily="18" charset="0"/>
                <a:ea typeface="DFKai-SB" panose="03000509000000000000" pitchFamily="65" charset="-120"/>
                <a:cs typeface="Palatino Linotype"/>
              </a:rPr>
              <a:t>CAS活動</a:t>
            </a:r>
            <a:endParaRPr sz="3000" dirty="0">
              <a:solidFill>
                <a:schemeClr val="dk1"/>
              </a:solidFill>
              <a:latin typeface="Palatino Linotype" panose="02040502050505030304" pitchFamily="18" charset="0"/>
              <a:ea typeface="DFKai-SB" panose="03000509000000000000" pitchFamily="65" charset="-120"/>
              <a:cs typeface="Palatino Linotype"/>
            </a:endParaRPr>
          </a:p>
          <a:p>
            <a:pPr marL="0" lvl="0" indent="0">
              <a:lnSpc>
                <a:spcPct val="107000"/>
              </a:lnSpc>
              <a:spcBef>
                <a:spcPts val="0"/>
              </a:spcBef>
              <a:buClr>
                <a:srgbClr val="000000"/>
              </a:buClr>
              <a:buSzPts val="3000"/>
              <a:buNone/>
            </a:pPr>
            <a:r>
              <a:rPr lang="en-US" sz="3000" dirty="0">
                <a:solidFill>
                  <a:schemeClr val="dk1"/>
                </a:solidFill>
                <a:latin typeface="Palatino Linotype" panose="02040502050505030304" pitchFamily="18" charset="0"/>
                <a:ea typeface="DFKai-SB" panose="03000509000000000000" pitchFamily="65" charset="-120"/>
              </a:rPr>
              <a:t>   ~ Competitions and Symposiums</a:t>
            </a:r>
            <a:br>
              <a:rPr lang="en-US" sz="3000" dirty="0">
                <a:solidFill>
                  <a:schemeClr val="dk1"/>
                </a:solidFill>
                <a:latin typeface="Palatino Linotype" panose="02040502050505030304" pitchFamily="18" charset="0"/>
                <a:ea typeface="DFKai-SB" panose="03000509000000000000" pitchFamily="65" charset="-120"/>
              </a:rPr>
            </a:br>
            <a:r>
              <a:rPr lang="en-US" sz="3000" dirty="0">
                <a:solidFill>
                  <a:schemeClr val="dk1"/>
                </a:solidFill>
                <a:latin typeface="Palatino Linotype" panose="02040502050505030304" pitchFamily="18" charset="0"/>
                <a:ea typeface="DFKai-SB" panose="03000509000000000000" pitchFamily="65" charset="-120"/>
              </a:rPr>
              <a:t>      </a:t>
            </a:r>
            <a:r>
              <a:rPr lang="en-US" sz="3000" dirty="0" err="1">
                <a:solidFill>
                  <a:schemeClr val="dk1"/>
                </a:solidFill>
                <a:latin typeface="Palatino Linotype" panose="02040502050505030304" pitchFamily="18" charset="0"/>
                <a:ea typeface="DFKai-SB" panose="03000509000000000000" pitchFamily="65" charset="-120"/>
                <a:cs typeface="Palatino Linotype"/>
              </a:rPr>
              <a:t>比賽及研討會</a:t>
            </a:r>
            <a:endParaRPr sz="3000" dirty="0">
              <a:solidFill>
                <a:schemeClr val="dk1"/>
              </a:solidFill>
              <a:latin typeface="Palatino Linotype" panose="02040502050505030304" pitchFamily="18" charset="0"/>
              <a:ea typeface="DFKai-SB" panose="03000509000000000000" pitchFamily="65" charset="-120"/>
              <a:cs typeface="Palatino Linotype"/>
            </a:endParaRPr>
          </a:p>
          <a:p>
            <a:pPr marL="0" indent="0">
              <a:lnSpc>
                <a:spcPct val="107000"/>
              </a:lnSpc>
              <a:spcBef>
                <a:spcPts val="0"/>
              </a:spcBef>
              <a:buClr>
                <a:srgbClr val="000000"/>
              </a:buClr>
              <a:buSzPts val="3000"/>
              <a:buNone/>
            </a:pPr>
            <a:r>
              <a:rPr lang="en-US" sz="3000" dirty="0">
                <a:solidFill>
                  <a:schemeClr val="dk1"/>
                </a:solidFill>
                <a:latin typeface="Palatino Linotype" panose="02040502050505030304" pitchFamily="18" charset="0"/>
                <a:ea typeface="DFKai-SB" panose="03000509000000000000" pitchFamily="65" charset="-120"/>
              </a:rPr>
              <a:t>   ~ Exchange </a:t>
            </a:r>
            <a:r>
              <a:rPr lang="en-US" sz="3000" dirty="0" err="1">
                <a:solidFill>
                  <a:schemeClr val="dk1"/>
                </a:solidFill>
                <a:latin typeface="Palatino Linotype" panose="02040502050505030304" pitchFamily="18" charset="0"/>
                <a:ea typeface="DFKai-SB" panose="03000509000000000000" pitchFamily="65" charset="-120"/>
              </a:rPr>
              <a:t>programmes</a:t>
            </a:r>
            <a:r>
              <a:rPr lang="en-US" sz="3000" dirty="0">
                <a:solidFill>
                  <a:schemeClr val="dk1"/>
                </a:solidFill>
                <a:latin typeface="Palatino Linotype" panose="02040502050505030304" pitchFamily="18" charset="0"/>
                <a:ea typeface="DFKai-SB" panose="03000509000000000000" pitchFamily="65" charset="-120"/>
              </a:rPr>
              <a:t/>
            </a:r>
            <a:br>
              <a:rPr lang="en-US" sz="3000" dirty="0">
                <a:solidFill>
                  <a:schemeClr val="dk1"/>
                </a:solidFill>
                <a:latin typeface="Palatino Linotype" panose="02040502050505030304" pitchFamily="18" charset="0"/>
                <a:ea typeface="DFKai-SB" panose="03000509000000000000" pitchFamily="65" charset="-120"/>
              </a:rPr>
            </a:br>
            <a:r>
              <a:rPr lang="en-US" sz="3000" dirty="0">
                <a:solidFill>
                  <a:schemeClr val="dk1"/>
                </a:solidFill>
                <a:latin typeface="Palatino Linotype" panose="02040502050505030304" pitchFamily="18" charset="0"/>
                <a:ea typeface="DFKai-SB" panose="03000509000000000000" pitchFamily="65" charset="-120"/>
              </a:rPr>
              <a:t>      </a:t>
            </a:r>
            <a:r>
              <a:rPr lang="en-US" sz="3000" dirty="0" err="1">
                <a:solidFill>
                  <a:schemeClr val="dk1"/>
                </a:solidFill>
                <a:latin typeface="Palatino Linotype" panose="02040502050505030304" pitchFamily="18" charset="0"/>
                <a:ea typeface="DFKai-SB" panose="03000509000000000000" pitchFamily="65" charset="-120"/>
                <a:cs typeface="Palatino Linotype"/>
                <a:sym typeface="Arial"/>
              </a:rPr>
              <a:t>交流計劃</a:t>
            </a:r>
            <a:endParaRPr sz="3000" dirty="0">
              <a:solidFill>
                <a:schemeClr val="dk1"/>
              </a:solidFill>
              <a:latin typeface="Palatino Linotype" panose="02040502050505030304" pitchFamily="18" charset="0"/>
              <a:ea typeface="DFKai-SB" panose="03000509000000000000" pitchFamily="65" charset="-120"/>
              <a:cs typeface="Palatino Linotype"/>
              <a:sym typeface="Arial"/>
            </a:endParaRPr>
          </a:p>
        </p:txBody>
      </p:sp>
      <p:sp>
        <p:nvSpPr>
          <p:cNvPr id="409" name="Google Shape;409;p35"/>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10" name="Google Shape;410;p35"/>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6"/>
          <p:cNvSpPr txBox="1">
            <a:spLocks noGrp="1"/>
          </p:cNvSpPr>
          <p:nvPr>
            <p:ph type="body" idx="1"/>
          </p:nvPr>
        </p:nvSpPr>
        <p:spPr>
          <a:xfrm>
            <a:off x="457200" y="746918"/>
            <a:ext cx="8229600" cy="536416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7F7F7F"/>
              </a:buClr>
              <a:buSzPts val="3200"/>
              <a:buNone/>
            </a:pPr>
            <a:endParaRPr sz="3200" dirty="0">
              <a:solidFill>
                <a:srgbClr val="0070C0"/>
              </a:solidFill>
            </a:endParaRPr>
          </a:p>
          <a:p>
            <a:pPr marL="0" lvl="0" indent="0" algn="l" rtl="0">
              <a:spcBef>
                <a:spcPts val="640"/>
              </a:spcBef>
              <a:spcAft>
                <a:spcPts val="0"/>
              </a:spcAft>
              <a:buClr>
                <a:srgbClr val="0070C0"/>
              </a:buClr>
              <a:buSzPts val="3200"/>
              <a:buNone/>
            </a:pPr>
            <a:r>
              <a:rPr lang="en-US" sz="3200" dirty="0">
                <a:solidFill>
                  <a:srgbClr val="0070C0"/>
                </a:solidFill>
                <a:latin typeface="Palatino Linotype" panose="02040502050505030304" pitchFamily="18" charset="0"/>
              </a:rPr>
              <a:t>Community Service </a:t>
            </a:r>
            <a:endParaRPr lang="en-US" dirty="0">
              <a:latin typeface="Palatino Linotype" panose="02040502050505030304" pitchFamily="18" charset="0"/>
            </a:endParaRPr>
          </a:p>
          <a:p>
            <a:pPr marL="0" lvl="0" indent="0" algn="l" rtl="0">
              <a:spcBef>
                <a:spcPts val="640"/>
              </a:spcBef>
              <a:spcAft>
                <a:spcPts val="0"/>
              </a:spcAft>
              <a:buClr>
                <a:srgbClr val="0070C0"/>
              </a:buClr>
              <a:buSzPts val="3200"/>
              <a:buNone/>
            </a:pPr>
            <a:r>
              <a:rPr lang="en-US" sz="3100" b="1" dirty="0" err="1">
                <a:solidFill>
                  <a:srgbClr val="0070C0"/>
                </a:solidFill>
                <a:latin typeface="DFKai-SB" panose="03000509000000000000" pitchFamily="65" charset="-120"/>
                <a:ea typeface="DFKai-SB" panose="03000509000000000000" pitchFamily="65" charset="-120"/>
                <a:cs typeface="Palatino Linotype"/>
                <a:sym typeface="Palatino Linotype"/>
              </a:rPr>
              <a:t>社區服務</a:t>
            </a:r>
            <a:endParaRPr sz="3100" b="1" dirty="0">
              <a:solidFill>
                <a:srgbClr val="0070C0"/>
              </a:solidFill>
              <a:latin typeface="DFKai-SB" panose="03000509000000000000" pitchFamily="65" charset="-120"/>
              <a:ea typeface="DFKai-SB" panose="03000509000000000000" pitchFamily="65" charset="-120"/>
              <a:cs typeface="Palatino Linotype"/>
              <a:sym typeface="Palatino Linotype"/>
            </a:endParaRPr>
          </a:p>
        </p:txBody>
      </p:sp>
      <p:pic>
        <p:nvPicPr>
          <p:cNvPr id="416" name="Google Shape;416;p36"/>
          <p:cNvPicPr preferRelativeResize="0"/>
          <p:nvPr/>
        </p:nvPicPr>
        <p:blipFill rotWithShape="1">
          <a:blip r:embed="rId3">
            <a:alphaModFix/>
          </a:blip>
          <a:srcRect/>
          <a:stretch/>
        </p:blipFill>
        <p:spPr>
          <a:xfrm>
            <a:off x="5308349" y="3827860"/>
            <a:ext cx="2384576" cy="2746221"/>
          </a:xfrm>
          <a:prstGeom prst="rect">
            <a:avLst/>
          </a:prstGeom>
          <a:noFill/>
          <a:ln>
            <a:noFill/>
          </a:ln>
        </p:spPr>
      </p:pic>
      <p:pic>
        <p:nvPicPr>
          <p:cNvPr id="417" name="Google Shape;417;p36"/>
          <p:cNvPicPr preferRelativeResize="0"/>
          <p:nvPr/>
        </p:nvPicPr>
        <p:blipFill rotWithShape="1">
          <a:blip r:embed="rId4">
            <a:alphaModFix/>
          </a:blip>
          <a:srcRect/>
          <a:stretch/>
        </p:blipFill>
        <p:spPr>
          <a:xfrm>
            <a:off x="4953000" y="1370013"/>
            <a:ext cx="3139823" cy="2354867"/>
          </a:xfrm>
          <a:prstGeom prst="rect">
            <a:avLst/>
          </a:prstGeom>
          <a:noFill/>
          <a:ln>
            <a:noFill/>
          </a:ln>
        </p:spPr>
      </p:pic>
      <p:sp>
        <p:nvSpPr>
          <p:cNvPr id="418" name="Google Shape;418;p36"/>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19" name="Google Shape;419;p36"/>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36</a:t>
            </a:fld>
            <a:endParaRPr/>
          </a:p>
        </p:txBody>
      </p:sp>
      <p:pic>
        <p:nvPicPr>
          <p:cNvPr id="420" name="Google Shape;420;p36" descr="一張含有 室內, 個人, 天花板, 彩色 的圖片&#10;&#10;自動產生的描述"/>
          <p:cNvPicPr preferRelativeResize="0"/>
          <p:nvPr/>
        </p:nvPicPr>
        <p:blipFill rotWithShape="1">
          <a:blip r:embed="rId5">
            <a:alphaModFix/>
          </a:blip>
          <a:srcRect/>
          <a:stretch/>
        </p:blipFill>
        <p:spPr>
          <a:xfrm>
            <a:off x="520889" y="2667000"/>
            <a:ext cx="4346134" cy="32596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7"/>
          <p:cNvSpPr txBox="1">
            <a:spLocks noGrp="1"/>
          </p:cNvSpPr>
          <p:nvPr>
            <p:ph type="body" idx="1"/>
          </p:nvPr>
        </p:nvSpPr>
        <p:spPr>
          <a:xfrm>
            <a:off x="457200" y="136526"/>
            <a:ext cx="8229600" cy="609123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070C0"/>
              </a:buClr>
              <a:buSzPts val="4000"/>
              <a:buNone/>
            </a:pPr>
            <a:r>
              <a:rPr lang="en-US" sz="4000" dirty="0">
                <a:solidFill>
                  <a:srgbClr val="0070C0"/>
                </a:solidFill>
              </a:rPr>
              <a:t>     </a:t>
            </a:r>
            <a:r>
              <a:rPr lang="en-US" sz="3200" dirty="0">
                <a:solidFill>
                  <a:srgbClr val="0070C0"/>
                </a:solidFill>
                <a:latin typeface="Palatino Linotype" panose="02040502050505030304" pitchFamily="18" charset="0"/>
              </a:rPr>
              <a:t>CAS trip: Project Hope in China</a:t>
            </a:r>
            <a:endParaRPr dirty="0">
              <a:latin typeface="Palatino Linotype" panose="02040502050505030304" pitchFamily="18" charset="0"/>
            </a:endParaRPr>
          </a:p>
          <a:p>
            <a:pPr marL="0" lvl="0" indent="0" algn="l" rtl="0">
              <a:spcBef>
                <a:spcPts val="640"/>
              </a:spcBef>
              <a:spcAft>
                <a:spcPts val="0"/>
              </a:spcAft>
              <a:buClr>
                <a:srgbClr val="0070C0"/>
              </a:buClr>
              <a:buSzPts val="3200"/>
              <a:buNone/>
            </a:pPr>
            <a:r>
              <a:rPr lang="en-US" sz="3200" dirty="0">
                <a:solidFill>
                  <a:srgbClr val="0070C0"/>
                </a:solidFill>
                <a:latin typeface="Palatino Linotype" panose="02040502050505030304" pitchFamily="18" charset="0"/>
              </a:rPr>
              <a:t>      </a:t>
            </a:r>
            <a:r>
              <a:rPr lang="en-US" sz="3200" dirty="0" err="1">
                <a:solidFill>
                  <a:srgbClr val="0070C0"/>
                </a:solidFill>
                <a:latin typeface="Palatino Linotype" panose="02040502050505030304" pitchFamily="18" charset="0"/>
              </a:rPr>
              <a:t>CAS</a:t>
            </a:r>
            <a:r>
              <a:rPr lang="en-US" sz="3100" b="1" dirty="0" err="1">
                <a:solidFill>
                  <a:srgbClr val="0070C0"/>
                </a:solidFill>
                <a:latin typeface="DFKai-SB" panose="03000509000000000000" pitchFamily="65" charset="-120"/>
                <a:ea typeface="DFKai-SB" panose="03000509000000000000" pitchFamily="65" charset="-120"/>
                <a:cs typeface="Palatino Linotype"/>
              </a:rPr>
              <a:t>義遊團：希望工程</a:t>
            </a:r>
            <a:r>
              <a:rPr lang="en-US" sz="3100" b="1" dirty="0">
                <a:solidFill>
                  <a:srgbClr val="0070C0"/>
                </a:solidFill>
                <a:latin typeface="DFKai-SB" panose="03000509000000000000" pitchFamily="65" charset="-120"/>
                <a:ea typeface="DFKai-SB" panose="03000509000000000000" pitchFamily="65" charset="-120"/>
                <a:cs typeface="Palatino Linotype"/>
              </a:rPr>
              <a:t> </a:t>
            </a:r>
            <a:endParaRPr sz="3100" b="1" dirty="0">
              <a:solidFill>
                <a:srgbClr val="0070C0"/>
              </a:solidFill>
              <a:latin typeface="DFKai-SB" panose="03000509000000000000" pitchFamily="65" charset="-120"/>
              <a:ea typeface="DFKai-SB" panose="03000509000000000000" pitchFamily="65" charset="-120"/>
              <a:cs typeface="Palatino Linotype"/>
            </a:endParaRPr>
          </a:p>
          <a:p>
            <a:pPr marL="0" lvl="0" indent="0" algn="l" rtl="0">
              <a:spcBef>
                <a:spcPts val="640"/>
              </a:spcBef>
              <a:spcAft>
                <a:spcPts val="0"/>
              </a:spcAft>
              <a:buClr>
                <a:srgbClr val="0070C0"/>
              </a:buClr>
              <a:buSzPts val="3200"/>
              <a:buNone/>
            </a:pPr>
            <a:r>
              <a:rPr lang="en-US" sz="3200" dirty="0">
                <a:solidFill>
                  <a:srgbClr val="0070C0"/>
                </a:solidFill>
                <a:latin typeface="Palatino Linotype" panose="02040502050505030304" pitchFamily="18" charset="0"/>
              </a:rPr>
              <a:t>      (2016 - 2018)</a:t>
            </a:r>
            <a:endParaRPr dirty="0">
              <a:latin typeface="Palatino Linotype" panose="02040502050505030304" pitchFamily="18" charset="0"/>
            </a:endParaRPr>
          </a:p>
        </p:txBody>
      </p:sp>
      <p:sp>
        <p:nvSpPr>
          <p:cNvPr id="426" name="Google Shape;426;p37"/>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27" name="Google Shape;427;p37"/>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37</a:t>
            </a:fld>
            <a:endParaRPr/>
          </a:p>
        </p:txBody>
      </p:sp>
      <p:pic>
        <p:nvPicPr>
          <p:cNvPr id="428" name="Google Shape;428;p37" descr="一張含有 草, 個人, 小孩, 室外 的圖片&#10;&#10;自動產生的描述"/>
          <p:cNvPicPr preferRelativeResize="0"/>
          <p:nvPr/>
        </p:nvPicPr>
        <p:blipFill rotWithShape="1">
          <a:blip r:embed="rId3">
            <a:alphaModFix/>
          </a:blip>
          <a:srcRect/>
          <a:stretch/>
        </p:blipFill>
        <p:spPr>
          <a:xfrm>
            <a:off x="4688002" y="1395280"/>
            <a:ext cx="3657600" cy="2743200"/>
          </a:xfrm>
          <a:prstGeom prst="rect">
            <a:avLst/>
          </a:prstGeom>
          <a:noFill/>
          <a:ln>
            <a:noFill/>
          </a:ln>
        </p:spPr>
      </p:pic>
      <p:pic>
        <p:nvPicPr>
          <p:cNvPr id="429" name="Google Shape;429;p37" descr="一張含有 個人, 人, 團體, 數個 的圖片&#10;&#10;自動產生的描述"/>
          <p:cNvPicPr preferRelativeResize="0"/>
          <p:nvPr/>
        </p:nvPicPr>
        <p:blipFill rotWithShape="1">
          <a:blip r:embed="rId4">
            <a:alphaModFix/>
          </a:blip>
          <a:srcRect/>
          <a:stretch/>
        </p:blipFill>
        <p:spPr>
          <a:xfrm>
            <a:off x="705701" y="2596884"/>
            <a:ext cx="3733800" cy="2800350"/>
          </a:xfrm>
          <a:prstGeom prst="rect">
            <a:avLst/>
          </a:prstGeom>
          <a:noFill/>
          <a:ln>
            <a:noFill/>
          </a:ln>
        </p:spPr>
      </p:pic>
      <p:pic>
        <p:nvPicPr>
          <p:cNvPr id="430" name="Google Shape;430;p37" descr="一張含有 室內, 地板, 天花板, 個人 的圖片&#10;&#10;自動產生的描述"/>
          <p:cNvPicPr preferRelativeResize="0"/>
          <p:nvPr/>
        </p:nvPicPr>
        <p:blipFill rotWithShape="1">
          <a:blip r:embed="rId5">
            <a:alphaModFix/>
          </a:blip>
          <a:srcRect/>
          <a:stretch/>
        </p:blipFill>
        <p:spPr>
          <a:xfrm>
            <a:off x="5146474" y="4082057"/>
            <a:ext cx="3507138" cy="263035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38"/>
          <p:cNvPicPr preferRelativeResize="0"/>
          <p:nvPr/>
        </p:nvPicPr>
        <p:blipFill rotWithShape="1">
          <a:blip r:embed="rId3">
            <a:alphaModFix/>
          </a:blip>
          <a:srcRect/>
          <a:stretch/>
        </p:blipFill>
        <p:spPr>
          <a:xfrm>
            <a:off x="4502834" y="3984674"/>
            <a:ext cx="3860800" cy="2895600"/>
          </a:xfrm>
          <a:prstGeom prst="rect">
            <a:avLst/>
          </a:prstGeom>
          <a:noFill/>
          <a:ln>
            <a:noFill/>
          </a:ln>
        </p:spPr>
      </p:pic>
      <p:pic>
        <p:nvPicPr>
          <p:cNvPr id="436" name="Google Shape;436;p38" descr="C:\Users\anumkn\Downloads\WhatsApp Image 2019-03-25 at 2.30.30 PM.jpeg"/>
          <p:cNvPicPr preferRelativeResize="0"/>
          <p:nvPr/>
        </p:nvPicPr>
        <p:blipFill rotWithShape="1">
          <a:blip r:embed="rId4">
            <a:alphaModFix/>
          </a:blip>
          <a:srcRect/>
          <a:stretch/>
        </p:blipFill>
        <p:spPr>
          <a:xfrm>
            <a:off x="187633" y="2609534"/>
            <a:ext cx="3993534" cy="2666999"/>
          </a:xfrm>
          <a:prstGeom prst="rect">
            <a:avLst/>
          </a:prstGeom>
          <a:noFill/>
          <a:ln>
            <a:noFill/>
          </a:ln>
        </p:spPr>
      </p:pic>
      <p:sp>
        <p:nvSpPr>
          <p:cNvPr id="437" name="Google Shape;437;p38"/>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38" name="Google Shape;438;p38"/>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38</a:t>
            </a:fld>
            <a:endParaRPr/>
          </a:p>
        </p:txBody>
      </p:sp>
      <p:sp>
        <p:nvSpPr>
          <p:cNvPr id="439" name="Google Shape;439;p38"/>
          <p:cNvSpPr/>
          <p:nvPr/>
        </p:nvSpPr>
        <p:spPr>
          <a:xfrm>
            <a:off x="1295400" y="67811"/>
            <a:ext cx="655320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0070C0"/>
                </a:solidFill>
                <a:latin typeface="Palatino Linotype"/>
                <a:ea typeface="Palatino Linotype"/>
                <a:cs typeface="Palatino Linotype"/>
                <a:sym typeface="Palatino Linotype"/>
              </a:rPr>
              <a:t>CAS trip: Northern Thailand (2019)</a:t>
            </a:r>
            <a:br>
              <a:rPr lang="en-US" sz="3200" dirty="0">
                <a:solidFill>
                  <a:srgbClr val="0070C0"/>
                </a:solidFill>
                <a:latin typeface="Palatino Linotype"/>
                <a:ea typeface="Palatino Linotype"/>
                <a:cs typeface="Palatino Linotype"/>
                <a:sym typeface="Palatino Linotype"/>
              </a:rPr>
            </a:br>
            <a:r>
              <a:rPr lang="en-US" sz="3200" dirty="0" err="1">
                <a:solidFill>
                  <a:srgbClr val="0070C0"/>
                </a:solidFill>
                <a:latin typeface="Palatino Linotype"/>
                <a:ea typeface="Palatino Linotype"/>
                <a:cs typeface="Palatino Linotype"/>
                <a:sym typeface="Palatino Linotype"/>
              </a:rPr>
              <a:t>CAS</a:t>
            </a:r>
            <a:r>
              <a:rPr lang="en-US" sz="3200" dirty="0" err="1">
                <a:solidFill>
                  <a:srgbClr val="0070C0"/>
                </a:solidFill>
                <a:latin typeface="DFKai-SB" panose="03000509000000000000" pitchFamily="65" charset="-120"/>
                <a:ea typeface="DFKai-SB" panose="03000509000000000000" pitchFamily="65" charset="-120"/>
                <a:cs typeface="Palatino Linotype"/>
                <a:sym typeface="Palatino Linotype"/>
              </a:rPr>
              <a:t>義遊團：泰北</a:t>
            </a:r>
            <a:r>
              <a:rPr lang="en-US" sz="3200" dirty="0">
                <a:solidFill>
                  <a:srgbClr val="0070C0"/>
                </a:solidFill>
                <a:latin typeface="DFKai-SB" panose="03000509000000000000" pitchFamily="65" charset="-120"/>
                <a:ea typeface="DFKai-SB" panose="03000509000000000000" pitchFamily="65" charset="-120"/>
                <a:cs typeface="Palatino Linotype"/>
                <a:sym typeface="Palatino Linotype"/>
              </a:rPr>
              <a:t> </a:t>
            </a:r>
            <a:r>
              <a:rPr lang="en-US" sz="3200" dirty="0">
                <a:solidFill>
                  <a:srgbClr val="0070C0"/>
                </a:solidFill>
                <a:latin typeface="Palatino Linotype" panose="02040502050505030304" pitchFamily="18" charset="0"/>
                <a:ea typeface="DFKai-SB" panose="03000509000000000000" pitchFamily="65" charset="-120"/>
                <a:cs typeface="Palatino Linotype"/>
                <a:sym typeface="Palatino Linotype"/>
              </a:rPr>
              <a:t>(2019)</a:t>
            </a:r>
            <a:endParaRPr sz="1800" dirty="0">
              <a:solidFill>
                <a:schemeClr val="dk1"/>
              </a:solidFill>
              <a:latin typeface="Palatino Linotype" panose="02040502050505030304" pitchFamily="18" charset="0"/>
              <a:ea typeface="DFKai-SB" panose="03000509000000000000" pitchFamily="65" charset="-120"/>
              <a:sym typeface="Arial"/>
            </a:endParaRPr>
          </a:p>
        </p:txBody>
      </p:sp>
      <p:pic>
        <p:nvPicPr>
          <p:cNvPr id="440" name="Google Shape;440;p38" descr="一張含有 個人, 室外, 烹飪, 正在準備 的圖片&#10;&#10;自動產生的描述"/>
          <p:cNvPicPr preferRelativeResize="0"/>
          <p:nvPr/>
        </p:nvPicPr>
        <p:blipFill rotWithShape="1">
          <a:blip r:embed="rId5">
            <a:alphaModFix/>
          </a:blip>
          <a:srcRect/>
          <a:stretch/>
        </p:blipFill>
        <p:spPr>
          <a:xfrm>
            <a:off x="4265246" y="1107515"/>
            <a:ext cx="3780692" cy="283551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7" name="Google Shape;447;p39"/>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48" name="Google Shape;448;p39"/>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39</a:t>
            </a:fld>
            <a:endParaRPr/>
          </a:p>
        </p:txBody>
      </p:sp>
      <p:sp>
        <p:nvSpPr>
          <p:cNvPr id="449" name="Google Shape;449;p39"/>
          <p:cNvSpPr/>
          <p:nvPr/>
        </p:nvSpPr>
        <p:spPr>
          <a:xfrm>
            <a:off x="1295400" y="67811"/>
            <a:ext cx="655320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0070C0"/>
                </a:solidFill>
                <a:latin typeface="Palatino Linotype"/>
                <a:ea typeface="Palatino Linotype"/>
                <a:cs typeface="Palatino Linotype"/>
                <a:sym typeface="Palatino Linotype"/>
              </a:rPr>
              <a:t>CAS trip: Taiwan (2023)</a:t>
            </a:r>
            <a:br>
              <a:rPr lang="en-US" sz="3200" dirty="0">
                <a:solidFill>
                  <a:srgbClr val="0070C0"/>
                </a:solidFill>
                <a:latin typeface="Palatino Linotype"/>
                <a:ea typeface="Palatino Linotype"/>
                <a:cs typeface="Palatino Linotype"/>
                <a:sym typeface="Palatino Linotype"/>
              </a:rPr>
            </a:br>
            <a:r>
              <a:rPr lang="en-US" sz="3200" dirty="0" err="1">
                <a:solidFill>
                  <a:srgbClr val="0070C0"/>
                </a:solidFill>
                <a:latin typeface="Palatino Linotype"/>
                <a:ea typeface="Palatino Linotype"/>
                <a:cs typeface="Palatino Linotype"/>
                <a:sym typeface="Palatino Linotype"/>
              </a:rPr>
              <a:t>CAS</a:t>
            </a:r>
            <a:r>
              <a:rPr lang="en-US" sz="3200" dirty="0" err="1">
                <a:solidFill>
                  <a:srgbClr val="0070C0"/>
                </a:solidFill>
                <a:latin typeface="DFKai-SB" panose="03000509000000000000" pitchFamily="65" charset="-120"/>
                <a:ea typeface="DFKai-SB" panose="03000509000000000000" pitchFamily="65" charset="-120"/>
                <a:cs typeface="Palatino Linotype"/>
                <a:sym typeface="Palatino Linotype"/>
              </a:rPr>
              <a:t>義遊團</a:t>
            </a:r>
            <a:r>
              <a:rPr lang="en-US" sz="3200" dirty="0">
                <a:solidFill>
                  <a:srgbClr val="0070C0"/>
                </a:solidFill>
                <a:latin typeface="DFKai-SB" panose="03000509000000000000" pitchFamily="65" charset="-120"/>
                <a:ea typeface="DFKai-SB" panose="03000509000000000000" pitchFamily="65" charset="-120"/>
                <a:cs typeface="Palatino Linotype"/>
                <a:sym typeface="Palatino Linotype"/>
              </a:rPr>
              <a:t>：</a:t>
            </a:r>
            <a:r>
              <a:rPr lang="zh-TW" altLang="en-US" sz="3200" dirty="0">
                <a:solidFill>
                  <a:srgbClr val="0070C0"/>
                </a:solidFill>
                <a:latin typeface="DFKai-SB" panose="03000509000000000000" pitchFamily="65" charset="-120"/>
                <a:ea typeface="DFKai-SB" panose="03000509000000000000" pitchFamily="65" charset="-120"/>
                <a:cs typeface="Palatino Linotype"/>
                <a:sym typeface="Palatino Linotype"/>
              </a:rPr>
              <a:t>台灣</a:t>
            </a:r>
            <a:r>
              <a:rPr lang="en-US" sz="3200" dirty="0">
                <a:solidFill>
                  <a:srgbClr val="0070C0"/>
                </a:solidFill>
                <a:latin typeface="DFKai-SB" panose="03000509000000000000" pitchFamily="65" charset="-120"/>
                <a:ea typeface="DFKai-SB" panose="03000509000000000000" pitchFamily="65" charset="-120"/>
                <a:cs typeface="Palatino Linotype"/>
                <a:sym typeface="Palatino Linotype"/>
              </a:rPr>
              <a:t> </a:t>
            </a:r>
            <a:r>
              <a:rPr lang="en-US" sz="3200" dirty="0">
                <a:solidFill>
                  <a:srgbClr val="0070C0"/>
                </a:solidFill>
                <a:latin typeface="Palatino Linotype"/>
                <a:ea typeface="Palatino Linotype"/>
                <a:cs typeface="Palatino Linotype"/>
                <a:sym typeface="Palatino Linotype"/>
              </a:rPr>
              <a:t>(2023)</a:t>
            </a:r>
            <a:endParaRPr sz="1800" dirty="0">
              <a:solidFill>
                <a:schemeClr val="dk1"/>
              </a:solidFill>
              <a:latin typeface="Arial"/>
              <a:ea typeface="Arial"/>
              <a:cs typeface="Aria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56" y="1489182"/>
            <a:ext cx="4020457" cy="226150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326151"/>
            <a:ext cx="3802290" cy="213878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761" y="3928379"/>
            <a:ext cx="4000500" cy="2250281"/>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930337" y="4287525"/>
            <a:ext cx="3290206" cy="1850741"/>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846433" y="4272659"/>
            <a:ext cx="3343061" cy="1880472"/>
          </a:xfrm>
          <a:prstGeom prst="rect">
            <a:avLst/>
          </a:prstGeom>
        </p:spPr>
      </p:pic>
    </p:spTree>
    <p:extLst>
      <p:ext uri="{BB962C8B-B14F-4D97-AF65-F5344CB8AC3E}">
        <p14:creationId xmlns:p14="http://schemas.microsoft.com/office/powerpoint/2010/main" val="4062107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txBox="1">
            <a:spLocks noGrp="1"/>
          </p:cNvSpPr>
          <p:nvPr>
            <p:ph type="title"/>
          </p:nvPr>
        </p:nvSpPr>
        <p:spPr>
          <a:xfrm>
            <a:off x="457200" y="381000"/>
            <a:ext cx="8229600" cy="1371600"/>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Vision and Mission </a:t>
            </a:r>
            <a:br>
              <a:rPr lang="en-US" sz="4000" b="1" dirty="0">
                <a:solidFill>
                  <a:srgbClr val="0070C0"/>
                </a:solidFill>
              </a:rPr>
            </a:br>
            <a:r>
              <a:rPr lang="en-US" sz="4000" b="1" dirty="0" err="1">
                <a:solidFill>
                  <a:srgbClr val="0070C0"/>
                </a:solidFill>
                <a:latin typeface="標楷體" panose="03000509000000000000" pitchFamily="65" charset="-120"/>
                <a:ea typeface="標楷體" panose="03000509000000000000" pitchFamily="65" charset="-120"/>
              </a:rPr>
              <a:t>願景及使命</a:t>
            </a:r>
            <a:endParaRPr sz="4000" b="1" dirty="0">
              <a:solidFill>
                <a:srgbClr val="0070C0"/>
              </a:solidFill>
              <a:latin typeface="標楷體" panose="03000509000000000000" pitchFamily="65" charset="-120"/>
              <a:ea typeface="標楷體" panose="03000509000000000000" pitchFamily="65" charset="-120"/>
            </a:endParaRPr>
          </a:p>
        </p:txBody>
      </p:sp>
      <p:sp>
        <p:nvSpPr>
          <p:cNvPr id="121" name="Google Shape;121;p4"/>
          <p:cNvSpPr txBox="1">
            <a:spLocks noGrp="1"/>
          </p:cNvSpPr>
          <p:nvPr>
            <p:ph type="body" idx="1"/>
          </p:nvPr>
        </p:nvSpPr>
        <p:spPr>
          <a:xfrm>
            <a:off x="457200" y="2438400"/>
            <a:ext cx="8229600" cy="3687763"/>
          </a:xfrm>
          <a:prstGeom prst="rect">
            <a:avLst/>
          </a:prstGeom>
          <a:noFill/>
          <a:ln>
            <a:noFill/>
          </a:ln>
        </p:spPr>
        <p:txBody>
          <a:bodyPr spcFirstLastPara="1" wrap="square" lIns="91425" tIns="45700" rIns="91425" bIns="45700" anchor="t" anchorCtr="0">
            <a:normAutofit/>
          </a:bodyPr>
          <a:lstStyle/>
          <a:p>
            <a:pPr lvl="0" indent="-457200">
              <a:spcBef>
                <a:spcPts val="0"/>
              </a:spcBef>
              <a:buClr>
                <a:schemeClr val="dk1"/>
              </a:buClr>
              <a:buSzPts val="3000"/>
              <a:buFont typeface="Arial" panose="020B0604020202020204" pitchFamily="34" charset="0"/>
              <a:buChar char="•"/>
            </a:pPr>
            <a:r>
              <a:rPr lang="en-US" sz="3000" b="1" dirty="0">
                <a:solidFill>
                  <a:schemeClr val="dk1"/>
                </a:solidFill>
                <a:latin typeface="Palatino Linotype" panose="02040502050505030304" pitchFamily="18" charset="0"/>
              </a:rPr>
              <a:t>Opening up more career pathways to both local and renowned universities overseas</a:t>
            </a:r>
            <a:br>
              <a:rPr lang="en-US" sz="3000" b="1" dirty="0">
                <a:solidFill>
                  <a:schemeClr val="dk1"/>
                </a:solidFill>
                <a:latin typeface="Palatino Linotype" panose="02040502050505030304" pitchFamily="18" charset="0"/>
              </a:rPr>
            </a:br>
            <a:r>
              <a:rPr lang="en-US" sz="3000" b="1" dirty="0" err="1">
                <a:solidFill>
                  <a:schemeClr val="dk1"/>
                </a:solidFill>
                <a:latin typeface="標楷體" panose="03000509000000000000" pitchFamily="65" charset="-120"/>
                <a:ea typeface="標楷體" panose="03000509000000000000" pitchFamily="65" charset="-120"/>
                <a:cs typeface="Palatino Linotype"/>
              </a:rPr>
              <a:t>開拓更多於本地及海外知名大學升學的途徑</a:t>
            </a:r>
            <a:endParaRPr sz="3000" b="1" dirty="0">
              <a:solidFill>
                <a:schemeClr val="dk1"/>
              </a:solidFill>
              <a:latin typeface="標楷體" panose="03000509000000000000" pitchFamily="65" charset="-120"/>
              <a:ea typeface="標楷體" panose="03000509000000000000" pitchFamily="65" charset="-120"/>
              <a:cs typeface="Palatino Linotype"/>
            </a:endParaRPr>
          </a:p>
        </p:txBody>
      </p:sp>
      <p:sp>
        <p:nvSpPr>
          <p:cNvPr id="122" name="Google Shape;122;p4"/>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23" name="Google Shape;123;p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7" name="Google Shape;447;p39"/>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48" name="Google Shape;448;p39"/>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40</a:t>
            </a:fld>
            <a:endParaRPr/>
          </a:p>
        </p:txBody>
      </p:sp>
      <p:sp>
        <p:nvSpPr>
          <p:cNvPr id="449" name="Google Shape;449;p39"/>
          <p:cNvSpPr/>
          <p:nvPr/>
        </p:nvSpPr>
        <p:spPr>
          <a:xfrm>
            <a:off x="1295400" y="67811"/>
            <a:ext cx="6553200" cy="1077218"/>
          </a:xfrm>
          <a:prstGeom prst="rect">
            <a:avLst/>
          </a:prstGeom>
          <a:noFill/>
          <a:ln>
            <a:noFill/>
          </a:ln>
        </p:spPr>
        <p:txBody>
          <a:bodyPr spcFirstLastPara="1" wrap="square" lIns="91425" tIns="45700" rIns="91425" bIns="45700" anchor="t" anchorCtr="0">
            <a:spAutoFit/>
          </a:bodyPr>
          <a:lstStyle/>
          <a:p>
            <a:pPr lvl="0"/>
            <a:r>
              <a:rPr lang="en-US" sz="3200" dirty="0">
                <a:solidFill>
                  <a:srgbClr val="0070C0"/>
                </a:solidFill>
                <a:latin typeface="Palatino Linotype"/>
                <a:ea typeface="Palatino Linotype"/>
                <a:cs typeface="Palatino Linotype"/>
                <a:sym typeface="Palatino Linotype"/>
              </a:rPr>
              <a:t>CAS trip: Taiwan (2024)</a:t>
            </a:r>
            <a:br>
              <a:rPr lang="en-US" sz="3200" dirty="0">
                <a:solidFill>
                  <a:srgbClr val="0070C0"/>
                </a:solidFill>
                <a:latin typeface="Palatino Linotype"/>
                <a:ea typeface="Palatino Linotype"/>
                <a:cs typeface="Palatino Linotype"/>
                <a:sym typeface="Palatino Linotype"/>
              </a:rPr>
            </a:br>
            <a:r>
              <a:rPr lang="en-US" sz="3200" dirty="0">
                <a:solidFill>
                  <a:srgbClr val="0070C0"/>
                </a:solidFill>
                <a:latin typeface="Palatino Linotype"/>
                <a:ea typeface="Palatino Linotype"/>
                <a:cs typeface="Palatino Linotype"/>
                <a:sym typeface="Palatino Linotype"/>
              </a:rPr>
              <a:t>CAS</a:t>
            </a:r>
            <a:r>
              <a:rPr lang="zh-TW" altLang="en-US" sz="3200" dirty="0">
                <a:solidFill>
                  <a:srgbClr val="0070C0"/>
                </a:solidFill>
                <a:latin typeface="DFKai-SB" panose="03000509000000000000" pitchFamily="65" charset="-120"/>
                <a:ea typeface="DFKai-SB" panose="03000509000000000000" pitchFamily="65" charset="-120"/>
                <a:cs typeface="Palatino Linotype"/>
                <a:sym typeface="Palatino Linotype"/>
              </a:rPr>
              <a:t>義遊團：台灣 </a:t>
            </a:r>
            <a:r>
              <a:rPr lang="en-US" altLang="zh-TW" sz="3200" dirty="0">
                <a:solidFill>
                  <a:srgbClr val="0070C0"/>
                </a:solidFill>
                <a:latin typeface="Palatino Linotype"/>
                <a:ea typeface="Palatino Linotype"/>
                <a:cs typeface="Palatino Linotype"/>
                <a:sym typeface="Palatino Linotype"/>
              </a:rPr>
              <a:t>(2024)</a:t>
            </a:r>
            <a:endParaRPr lang="zh-TW" altLang="en-US" sz="1800" dirty="0">
              <a:solidFill>
                <a:schemeClr val="dk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0594" y="4245036"/>
            <a:ext cx="4408714" cy="205886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743" y="1196638"/>
            <a:ext cx="4071257" cy="305344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9323" y="1145029"/>
            <a:ext cx="4071257" cy="305344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165" y="3895048"/>
            <a:ext cx="3205082" cy="2403812"/>
          </a:xfrm>
          <a:prstGeom prst="rect">
            <a:avLst/>
          </a:prstGeom>
        </p:spPr>
      </p:pic>
    </p:spTree>
    <p:extLst>
      <p:ext uri="{BB962C8B-B14F-4D97-AF65-F5344CB8AC3E}">
        <p14:creationId xmlns:p14="http://schemas.microsoft.com/office/powerpoint/2010/main" val="1375297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0"/>
          <p:cNvSpPr txBox="1">
            <a:spLocks noGrp="1"/>
          </p:cNvSpPr>
          <p:nvPr>
            <p:ph type="title"/>
          </p:nvPr>
        </p:nvSpPr>
        <p:spPr>
          <a:xfrm>
            <a:off x="1765379" y="273050"/>
            <a:ext cx="5410200" cy="109855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70C0"/>
              </a:buClr>
              <a:buSzPts val="3200"/>
              <a:buFont typeface="Palatino Linotype"/>
              <a:buNone/>
            </a:pPr>
            <a:r>
              <a:rPr lang="en-US" sz="3200" dirty="0">
                <a:solidFill>
                  <a:srgbClr val="0070C0"/>
                </a:solidFill>
              </a:rPr>
              <a:t>World Scholar’s Cup</a:t>
            </a:r>
            <a:br>
              <a:rPr lang="en-US" sz="3200" dirty="0">
                <a:solidFill>
                  <a:srgbClr val="0070C0"/>
                </a:solidFill>
              </a:rPr>
            </a:br>
            <a:r>
              <a:rPr lang="en-US" sz="3200" dirty="0" err="1">
                <a:solidFill>
                  <a:srgbClr val="0070C0"/>
                </a:solidFill>
                <a:latin typeface="DFKai-SB" panose="03000509000000000000" pitchFamily="65" charset="-120"/>
                <a:ea typeface="DFKai-SB" panose="03000509000000000000" pitchFamily="65" charset="-120"/>
              </a:rPr>
              <a:t>世界學者盃</a:t>
            </a:r>
            <a:endParaRPr sz="3200" dirty="0">
              <a:latin typeface="DFKai-SB" panose="03000509000000000000" pitchFamily="65" charset="-120"/>
              <a:ea typeface="DFKai-SB" panose="03000509000000000000" pitchFamily="65" charset="-120"/>
            </a:endParaRPr>
          </a:p>
        </p:txBody>
      </p:sp>
      <p:sp>
        <p:nvSpPr>
          <p:cNvPr id="456" name="Google Shape;456;p40" descr="blob:https://web.whatsapp.com/c0f6af12-779a-43c5-8987-97e5c144f229"/>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457" name="Google Shape;457;p40" descr="T:\1.7 2018-2019_IB\1.1.9 Others\Information Night 2019\20180819_153637.jpg"/>
          <p:cNvPicPr preferRelativeResize="0"/>
          <p:nvPr/>
        </p:nvPicPr>
        <p:blipFill rotWithShape="1">
          <a:blip r:embed="rId3">
            <a:alphaModFix/>
          </a:blip>
          <a:srcRect/>
          <a:stretch/>
        </p:blipFill>
        <p:spPr>
          <a:xfrm>
            <a:off x="4876800" y="1338775"/>
            <a:ext cx="3429000" cy="2432324"/>
          </a:xfrm>
          <a:prstGeom prst="rect">
            <a:avLst/>
          </a:prstGeom>
          <a:noFill/>
          <a:ln>
            <a:noFill/>
          </a:ln>
        </p:spPr>
      </p:pic>
      <p:sp>
        <p:nvSpPr>
          <p:cNvPr id="459" name="Google Shape;459;p40"/>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60" name="Google Shape;460;p40"/>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41</a:t>
            </a:fld>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7786" y="4073841"/>
            <a:ext cx="3038282" cy="228250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156" y="1417456"/>
            <a:ext cx="3709886" cy="278241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4579" y="3847095"/>
            <a:ext cx="3345673" cy="250925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7" name="Google Shape;467;p4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fontScale="85000" lnSpcReduction="20000"/>
          </a:bodyPr>
          <a:lstStyle/>
          <a:p>
            <a:pPr marL="342900" lvl="0" indent="-196088" algn="l" rtl="0">
              <a:spcBef>
                <a:spcPts val="0"/>
              </a:spcBef>
              <a:spcAft>
                <a:spcPts val="0"/>
              </a:spcAft>
              <a:buClr>
                <a:srgbClr val="7F7F7F"/>
              </a:buClr>
              <a:buSzPct val="100000"/>
              <a:buNone/>
            </a:pPr>
            <a:endParaRPr sz="2500" dirty="0">
              <a:solidFill>
                <a:schemeClr val="dk1"/>
              </a:solidFill>
            </a:endParaRPr>
          </a:p>
          <a:p>
            <a:pPr marL="342900" lvl="0">
              <a:spcBef>
                <a:spcPts val="518"/>
              </a:spcBef>
              <a:buClr>
                <a:schemeClr val="dk1"/>
              </a:buClr>
              <a:buSzPct val="100000"/>
            </a:pPr>
            <a:r>
              <a:rPr lang="en-US" sz="2800" dirty="0">
                <a:solidFill>
                  <a:schemeClr val="dk1"/>
                </a:solidFill>
                <a:latin typeface="Palatino Linotype" panose="02040502050505030304" pitchFamily="18" charset="0"/>
                <a:ea typeface="DFKai-SB" panose="03000509000000000000" pitchFamily="65" charset="-120"/>
              </a:rPr>
              <a:t>NPL UNICEF Club </a:t>
            </a:r>
            <a:br>
              <a:rPr lang="en-US" sz="2800" dirty="0">
                <a:solidFill>
                  <a:schemeClr val="dk1"/>
                </a:solidFill>
                <a:latin typeface="Palatino Linotype" panose="02040502050505030304" pitchFamily="18" charset="0"/>
                <a:ea typeface="DFKai-SB" panose="03000509000000000000" pitchFamily="65" charset="-120"/>
              </a:rPr>
            </a:br>
            <a:r>
              <a:rPr lang="en-US" sz="2800" dirty="0" err="1">
                <a:solidFill>
                  <a:schemeClr val="dk1"/>
                </a:solidFill>
                <a:latin typeface="Palatino Linotype" panose="02040502050505030304" pitchFamily="18" charset="0"/>
                <a:ea typeface="DFKai-SB" panose="03000509000000000000" pitchFamily="65" charset="-120"/>
                <a:cs typeface="Palatino Linotype"/>
              </a:rPr>
              <a:t>顏寶鈴</a:t>
            </a:r>
            <a:r>
              <a:rPr lang="zh-TW" altLang="en-US" sz="2800" dirty="0">
                <a:solidFill>
                  <a:schemeClr val="dk1"/>
                </a:solidFill>
                <a:latin typeface="Palatino Linotype" panose="02040502050505030304" pitchFamily="18" charset="0"/>
                <a:ea typeface="DFKai-SB" panose="03000509000000000000" pitchFamily="65" charset="-120"/>
                <a:cs typeface="Palatino Linotype"/>
              </a:rPr>
              <a:t>聯合國兒童基金</a:t>
            </a:r>
            <a:r>
              <a:rPr lang="en-US" sz="2800" dirty="0" err="1">
                <a:solidFill>
                  <a:schemeClr val="dk1"/>
                </a:solidFill>
                <a:latin typeface="Palatino Linotype" panose="02040502050505030304" pitchFamily="18" charset="0"/>
                <a:ea typeface="DFKai-SB" panose="03000509000000000000" pitchFamily="65" charset="-120"/>
                <a:cs typeface="Palatino Linotype"/>
              </a:rPr>
              <a:t>學會</a:t>
            </a:r>
            <a:endParaRPr lang="en-US" sz="2800" dirty="0">
              <a:solidFill>
                <a:schemeClr val="dk1"/>
              </a:solidFill>
              <a:latin typeface="Palatino Linotype" panose="02040502050505030304" pitchFamily="18" charset="0"/>
              <a:ea typeface="DFKai-SB" panose="03000509000000000000" pitchFamily="65" charset="-120"/>
              <a:cs typeface="Palatino Linotype"/>
            </a:endParaRPr>
          </a:p>
          <a:p>
            <a:pPr marL="342900">
              <a:spcBef>
                <a:spcPts val="518"/>
              </a:spcBef>
              <a:buClr>
                <a:schemeClr val="dk1"/>
              </a:buClr>
              <a:buSzPct val="100000"/>
            </a:pPr>
            <a:r>
              <a:rPr lang="en-US" altLang="zh-TW" sz="2800" dirty="0">
                <a:solidFill>
                  <a:schemeClr val="dk1"/>
                </a:solidFill>
                <a:latin typeface="Palatino Linotype" panose="02040502050505030304" pitchFamily="18" charset="0"/>
                <a:ea typeface="DFKai-SB" panose="03000509000000000000" pitchFamily="65" charset="-120"/>
              </a:rPr>
              <a:t>NPL MUN Club</a:t>
            </a:r>
            <a:br>
              <a:rPr lang="en-US" altLang="zh-TW" sz="2800" dirty="0">
                <a:solidFill>
                  <a:schemeClr val="dk1"/>
                </a:solidFill>
                <a:latin typeface="Palatino Linotype" panose="02040502050505030304" pitchFamily="18" charset="0"/>
                <a:ea typeface="DFKai-SB" panose="03000509000000000000" pitchFamily="65" charset="-120"/>
              </a:rPr>
            </a:br>
            <a:r>
              <a:rPr lang="zh-TW" altLang="en-US" sz="2800" dirty="0">
                <a:solidFill>
                  <a:schemeClr val="dk1"/>
                </a:solidFill>
                <a:latin typeface="Palatino Linotype" panose="02040502050505030304" pitchFamily="18" charset="0"/>
                <a:ea typeface="DFKai-SB" panose="03000509000000000000" pitchFamily="65" charset="-120"/>
                <a:cs typeface="Palatino Linotype"/>
              </a:rPr>
              <a:t>顏寶鈴模擬聯合國學會</a:t>
            </a:r>
            <a:endParaRPr lang="en-US" altLang="zh-TW" sz="2800" dirty="0">
              <a:solidFill>
                <a:schemeClr val="dk1"/>
              </a:solidFill>
              <a:latin typeface="Palatino Linotype" panose="02040502050505030304" pitchFamily="18" charset="0"/>
              <a:ea typeface="DFKai-SB" panose="03000509000000000000" pitchFamily="65" charset="-120"/>
              <a:cs typeface="Palatino Linotype"/>
            </a:endParaRPr>
          </a:p>
          <a:p>
            <a:pPr marL="342900" lvl="0">
              <a:spcBef>
                <a:spcPts val="518"/>
              </a:spcBef>
              <a:buClr>
                <a:schemeClr val="dk1"/>
              </a:buClr>
              <a:buSzPct val="100000"/>
            </a:pPr>
            <a:r>
              <a:rPr lang="en-US" sz="2800" dirty="0">
                <a:solidFill>
                  <a:schemeClr val="dk1"/>
                </a:solidFill>
                <a:latin typeface="Palatino Linotype" panose="02040502050505030304" pitchFamily="18" charset="0"/>
                <a:ea typeface="DFKai-SB" panose="03000509000000000000" pitchFamily="65" charset="-120"/>
              </a:rPr>
              <a:t>Multicultural Club</a:t>
            </a:r>
            <a:br>
              <a:rPr lang="en-US" sz="2800" dirty="0">
                <a:solidFill>
                  <a:schemeClr val="dk1"/>
                </a:solidFill>
                <a:latin typeface="Palatino Linotype" panose="02040502050505030304" pitchFamily="18" charset="0"/>
                <a:ea typeface="DFKai-SB" panose="03000509000000000000" pitchFamily="65" charset="-120"/>
              </a:rPr>
            </a:br>
            <a:r>
              <a:rPr lang="zh-TW" altLang="en-US" sz="2800" dirty="0">
                <a:solidFill>
                  <a:schemeClr val="dk1"/>
                </a:solidFill>
                <a:latin typeface="Palatino Linotype" panose="02040502050505030304" pitchFamily="18" charset="0"/>
                <a:ea typeface="DFKai-SB" panose="03000509000000000000" pitchFamily="65" charset="-120"/>
                <a:cs typeface="Palatino Linotype"/>
              </a:rPr>
              <a:t>多元文化學會</a:t>
            </a:r>
          </a:p>
          <a:p>
            <a:pPr marL="342900">
              <a:spcBef>
                <a:spcPts val="518"/>
              </a:spcBef>
              <a:buClr>
                <a:schemeClr val="dk1"/>
              </a:buClr>
              <a:buSzPct val="100000"/>
            </a:pPr>
            <a:r>
              <a:rPr lang="en-US" sz="2800" dirty="0">
                <a:solidFill>
                  <a:schemeClr val="dk1"/>
                </a:solidFill>
                <a:latin typeface="Palatino Linotype" panose="02040502050505030304" pitchFamily="18" charset="0"/>
                <a:ea typeface="DFKai-SB" panose="03000509000000000000" pitchFamily="65" charset="-120"/>
              </a:rPr>
              <a:t>Crocheting Club</a:t>
            </a:r>
            <a:br>
              <a:rPr lang="en-US" sz="2800" dirty="0">
                <a:solidFill>
                  <a:schemeClr val="dk1"/>
                </a:solidFill>
                <a:latin typeface="Palatino Linotype" panose="02040502050505030304" pitchFamily="18" charset="0"/>
                <a:ea typeface="DFKai-SB" panose="03000509000000000000" pitchFamily="65" charset="-120"/>
              </a:rPr>
            </a:br>
            <a:r>
              <a:rPr lang="en-US" sz="2800" dirty="0" err="1">
                <a:solidFill>
                  <a:schemeClr val="dk1"/>
                </a:solidFill>
                <a:latin typeface="Palatino Linotype" panose="02040502050505030304" pitchFamily="18" charset="0"/>
                <a:ea typeface="DFKai-SB" panose="03000509000000000000" pitchFamily="65" charset="-120"/>
                <a:cs typeface="Palatino Linotype"/>
              </a:rPr>
              <a:t>編織學會</a:t>
            </a:r>
            <a:endParaRPr sz="2800" dirty="0">
              <a:solidFill>
                <a:schemeClr val="dk1"/>
              </a:solidFill>
              <a:latin typeface="Palatino Linotype" panose="02040502050505030304" pitchFamily="18" charset="0"/>
              <a:ea typeface="DFKai-SB" panose="03000509000000000000" pitchFamily="65" charset="-120"/>
              <a:cs typeface="Palatino Linotype"/>
            </a:endParaRPr>
          </a:p>
          <a:p>
            <a:pPr marL="342900" lvl="0">
              <a:spcBef>
                <a:spcPts val="518"/>
              </a:spcBef>
              <a:buClr>
                <a:schemeClr val="dk1"/>
              </a:buClr>
              <a:buSzPct val="100000"/>
            </a:pPr>
            <a:r>
              <a:rPr lang="en-US" sz="2800" dirty="0">
                <a:solidFill>
                  <a:schemeClr val="dk1"/>
                </a:solidFill>
                <a:latin typeface="Palatino Linotype" panose="02040502050505030304" pitchFamily="18" charset="0"/>
                <a:ea typeface="DFKai-SB" panose="03000509000000000000" pitchFamily="65" charset="-120"/>
              </a:rPr>
              <a:t>Green Club</a:t>
            </a:r>
            <a:br>
              <a:rPr lang="en-US" sz="2800" dirty="0">
                <a:solidFill>
                  <a:schemeClr val="dk1"/>
                </a:solidFill>
                <a:latin typeface="Palatino Linotype" panose="02040502050505030304" pitchFamily="18" charset="0"/>
                <a:ea typeface="DFKai-SB" panose="03000509000000000000" pitchFamily="65" charset="-120"/>
              </a:rPr>
            </a:br>
            <a:r>
              <a:rPr lang="zh-TW" altLang="en-US" sz="2800" dirty="0">
                <a:solidFill>
                  <a:schemeClr val="dk1"/>
                </a:solidFill>
                <a:latin typeface="Palatino Linotype" panose="02040502050505030304" pitchFamily="18" charset="0"/>
                <a:ea typeface="DFKai-SB" panose="03000509000000000000" pitchFamily="65" charset="-120"/>
                <a:cs typeface="Palatino Linotype"/>
              </a:rPr>
              <a:t>環保</a:t>
            </a:r>
            <a:r>
              <a:rPr lang="en-US" sz="2800" dirty="0" err="1">
                <a:solidFill>
                  <a:schemeClr val="dk1"/>
                </a:solidFill>
                <a:latin typeface="Palatino Linotype" panose="02040502050505030304" pitchFamily="18" charset="0"/>
                <a:ea typeface="DFKai-SB" panose="03000509000000000000" pitchFamily="65" charset="-120"/>
                <a:cs typeface="Palatino Linotype"/>
              </a:rPr>
              <a:t>學會</a:t>
            </a:r>
            <a:endParaRPr sz="2800" dirty="0">
              <a:solidFill>
                <a:schemeClr val="dk1"/>
              </a:solidFill>
              <a:latin typeface="Palatino Linotype" panose="02040502050505030304" pitchFamily="18" charset="0"/>
              <a:ea typeface="DFKai-SB" panose="03000509000000000000" pitchFamily="65" charset="-120"/>
              <a:cs typeface="Palatino Linotype"/>
            </a:endParaRPr>
          </a:p>
          <a:p>
            <a:pPr marL="342900" lvl="0" indent="-342900" algn="l" rtl="0">
              <a:spcBef>
                <a:spcPts val="518"/>
              </a:spcBef>
              <a:spcAft>
                <a:spcPts val="0"/>
              </a:spcAft>
              <a:buClr>
                <a:schemeClr val="dk1"/>
              </a:buClr>
              <a:buSzPct val="100000"/>
              <a:buChar char="•"/>
            </a:pPr>
            <a:r>
              <a:rPr lang="en-US" sz="2800" dirty="0">
                <a:solidFill>
                  <a:schemeClr val="dk1"/>
                </a:solidFill>
                <a:latin typeface="Palatino Linotype" panose="02040502050505030304" pitchFamily="18" charset="0"/>
                <a:ea typeface="DFKai-SB" panose="03000509000000000000" pitchFamily="65" charset="-120"/>
              </a:rPr>
              <a:t>Volunteer Club</a:t>
            </a:r>
            <a:endParaRPr dirty="0">
              <a:latin typeface="Palatino Linotype" panose="02040502050505030304" pitchFamily="18" charset="0"/>
              <a:ea typeface="DFKai-SB" panose="03000509000000000000" pitchFamily="65" charset="-120"/>
            </a:endParaRPr>
          </a:p>
          <a:p>
            <a:pPr marL="0" indent="0">
              <a:spcBef>
                <a:spcPts val="518"/>
              </a:spcBef>
              <a:buClr>
                <a:schemeClr val="dk1"/>
              </a:buClr>
              <a:buSzPct val="100000"/>
              <a:buNone/>
            </a:pPr>
            <a:r>
              <a:rPr lang="en-US" sz="2800" dirty="0">
                <a:solidFill>
                  <a:schemeClr val="dk1"/>
                </a:solidFill>
                <a:latin typeface="Palatino Linotype" panose="02040502050505030304" pitchFamily="18" charset="0"/>
                <a:ea typeface="DFKai-SB" panose="03000509000000000000" pitchFamily="65" charset="-120"/>
                <a:cs typeface="Palatino Linotype"/>
              </a:rPr>
              <a:t>     </a:t>
            </a:r>
            <a:r>
              <a:rPr lang="en-US" sz="2800" dirty="0" err="1">
                <a:solidFill>
                  <a:schemeClr val="dk1"/>
                </a:solidFill>
                <a:latin typeface="Palatino Linotype" panose="02040502050505030304" pitchFamily="18" charset="0"/>
                <a:ea typeface="DFKai-SB" panose="03000509000000000000" pitchFamily="65" charset="-120"/>
                <a:cs typeface="Palatino Linotype"/>
              </a:rPr>
              <a:t>義工服務學會</a:t>
            </a:r>
            <a:endParaRPr sz="2800" dirty="0">
              <a:solidFill>
                <a:schemeClr val="dk1"/>
              </a:solidFill>
              <a:latin typeface="Palatino Linotype" panose="02040502050505030304" pitchFamily="18" charset="0"/>
              <a:ea typeface="DFKai-SB" panose="03000509000000000000" pitchFamily="65" charset="-120"/>
              <a:cs typeface="Palatino Linotype"/>
            </a:endParaRPr>
          </a:p>
        </p:txBody>
      </p:sp>
      <p:sp>
        <p:nvSpPr>
          <p:cNvPr id="468" name="Google Shape;468;p41"/>
          <p:cNvSpPr txBox="1"/>
          <p:nvPr/>
        </p:nvSpPr>
        <p:spPr>
          <a:xfrm>
            <a:off x="1969180" y="230565"/>
            <a:ext cx="5510440" cy="14779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3200"/>
              <a:buFont typeface="Noto Sans Symbols"/>
              <a:buNone/>
            </a:pPr>
            <a:r>
              <a:rPr lang="en-US" sz="3200" dirty="0">
                <a:solidFill>
                  <a:srgbClr val="0070C0"/>
                </a:solidFill>
                <a:latin typeface="Palatino Linotype"/>
                <a:ea typeface="Palatino Linotype"/>
                <a:cs typeface="Palatino Linotype"/>
                <a:sym typeface="Palatino Linotype"/>
              </a:rPr>
              <a:t>Self-Initiated Activities</a:t>
            </a:r>
            <a:endParaRPr dirty="0"/>
          </a:p>
          <a:p>
            <a:pPr marL="0" marR="0" lvl="0" indent="0" algn="ctr" rtl="0">
              <a:spcBef>
                <a:spcPts val="640"/>
              </a:spcBef>
              <a:spcAft>
                <a:spcPts val="0"/>
              </a:spcAft>
              <a:buClr>
                <a:schemeClr val="accent1"/>
              </a:buClr>
              <a:buSzPts val="3200"/>
              <a:buFont typeface="Noto Sans Symbols"/>
              <a:buNone/>
            </a:pPr>
            <a:r>
              <a:rPr lang="zh-TW" altLang="en-US" sz="3200" dirty="0" smtClean="0">
                <a:solidFill>
                  <a:srgbClr val="0070C0"/>
                </a:solidFill>
                <a:latin typeface="DFKai-SB" panose="03000509000000000000" pitchFamily="65" charset="-120"/>
                <a:ea typeface="DFKai-SB" panose="03000509000000000000" pitchFamily="65" charset="-120"/>
                <a:cs typeface="Palatino Linotype"/>
                <a:sym typeface="Palatino Linotype"/>
              </a:rPr>
              <a:t>學生</a:t>
            </a:r>
            <a:r>
              <a:rPr lang="en-US" sz="3200" dirty="0" err="1" smtClean="0">
                <a:solidFill>
                  <a:srgbClr val="0070C0"/>
                </a:solidFill>
                <a:latin typeface="DFKai-SB" panose="03000509000000000000" pitchFamily="65" charset="-120"/>
                <a:ea typeface="DFKai-SB" panose="03000509000000000000" pitchFamily="65" charset="-120"/>
                <a:cs typeface="Palatino Linotype"/>
                <a:sym typeface="Palatino Linotype"/>
              </a:rPr>
              <a:t>自發活動</a:t>
            </a:r>
            <a:endParaRPr sz="3200" dirty="0">
              <a:solidFill>
                <a:srgbClr val="0070C0"/>
              </a:solidFill>
              <a:latin typeface="DFKai-SB" panose="03000509000000000000" pitchFamily="65" charset="-120"/>
              <a:ea typeface="DFKai-SB" panose="03000509000000000000" pitchFamily="65" charset="-120"/>
              <a:cs typeface="Palatino Linotype"/>
              <a:sym typeface="Palatino Linotype"/>
            </a:endParaRPr>
          </a:p>
        </p:txBody>
      </p:sp>
      <p:sp>
        <p:nvSpPr>
          <p:cNvPr id="469" name="Google Shape;469;p41"/>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70" name="Google Shape;470;p41"/>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42</a:t>
            </a:fld>
            <a:endParaRPr/>
          </a:p>
        </p:txBody>
      </p:sp>
      <p:pic>
        <p:nvPicPr>
          <p:cNvPr id="4" name="Image 3" descr="Une image contenant texte, extérieur, arbre, personne&#10;&#10;Description générée automatiquement">
            <a:extLst>
              <a:ext uri="{FF2B5EF4-FFF2-40B4-BE49-F238E27FC236}">
                <a16:creationId xmlns:a16="http://schemas.microsoft.com/office/drawing/2014/main" id="{0B05811E-8168-19F7-EAAE-B9634E557C36}"/>
              </a:ext>
            </a:extLst>
          </p:cNvPr>
          <p:cNvPicPr>
            <a:picLocks noChangeAspect="1"/>
          </p:cNvPicPr>
          <p:nvPr/>
        </p:nvPicPr>
        <p:blipFill>
          <a:blip r:embed="rId3"/>
          <a:stretch>
            <a:fillRect/>
          </a:stretch>
        </p:blipFill>
        <p:spPr>
          <a:xfrm>
            <a:off x="4645479" y="1460978"/>
            <a:ext cx="3522242" cy="198126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5061" y="3614446"/>
            <a:ext cx="3592286" cy="239485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142978" y="3865085"/>
            <a:ext cx="2743200" cy="20574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2"/>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0070C0"/>
              </a:buClr>
              <a:buSzPts val="3200"/>
              <a:buFont typeface="Palatino Linotype"/>
              <a:buNone/>
            </a:pPr>
            <a:r>
              <a:rPr lang="en-US" sz="3200" dirty="0">
                <a:solidFill>
                  <a:srgbClr val="0070C0"/>
                </a:solidFill>
              </a:rPr>
              <a:t>Research Teams &amp; Inventions</a:t>
            </a:r>
            <a:br>
              <a:rPr lang="en-US" sz="3200" dirty="0">
                <a:solidFill>
                  <a:srgbClr val="0070C0"/>
                </a:solidFill>
              </a:rPr>
            </a:br>
            <a:r>
              <a:rPr lang="en-US" sz="3200" dirty="0" err="1">
                <a:solidFill>
                  <a:srgbClr val="0070C0"/>
                </a:solidFill>
                <a:latin typeface="DFKai-SB" panose="03000509000000000000" pitchFamily="65" charset="-120"/>
                <a:ea typeface="DFKai-SB" panose="03000509000000000000" pitchFamily="65" charset="-120"/>
              </a:rPr>
              <a:t>研究小組與發明</a:t>
            </a:r>
            <a:endParaRPr sz="3200" dirty="0">
              <a:solidFill>
                <a:srgbClr val="0070C0"/>
              </a:solidFill>
              <a:latin typeface="DFKai-SB" panose="03000509000000000000" pitchFamily="65" charset="-120"/>
              <a:ea typeface="DFKai-SB" panose="03000509000000000000" pitchFamily="65" charset="-120"/>
            </a:endParaRPr>
          </a:p>
        </p:txBody>
      </p:sp>
      <p:sp>
        <p:nvSpPr>
          <p:cNvPr id="477" name="Google Shape;477;p42" descr="blob:https://web.whatsapp.com/0c5ad917-bb55-4ca0-9679-3d1baba12311"/>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478" name="Google Shape;478;p42"/>
          <p:cNvPicPr preferRelativeResize="0"/>
          <p:nvPr/>
        </p:nvPicPr>
        <p:blipFill rotWithShape="1">
          <a:blip r:embed="rId3">
            <a:alphaModFix/>
          </a:blip>
          <a:srcRect/>
          <a:stretch/>
        </p:blipFill>
        <p:spPr>
          <a:xfrm>
            <a:off x="4400550" y="1510393"/>
            <a:ext cx="4306561" cy="2826153"/>
          </a:xfrm>
          <a:prstGeom prst="rect">
            <a:avLst/>
          </a:prstGeom>
          <a:noFill/>
          <a:ln>
            <a:noFill/>
          </a:ln>
        </p:spPr>
      </p:pic>
      <p:sp>
        <p:nvSpPr>
          <p:cNvPr id="479" name="Google Shape;479;p42"/>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80" name="Google Shape;480;p42"/>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43</a:t>
            </a:fld>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686" y="1510393"/>
            <a:ext cx="3800779" cy="285058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9931" y="4036470"/>
            <a:ext cx="3925475" cy="2718391"/>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415" y="4003084"/>
            <a:ext cx="3716780" cy="278516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49" y="1643289"/>
            <a:ext cx="2779939" cy="3706585"/>
          </a:xfrm>
          <a:prstGeom prst="rect">
            <a:avLst/>
          </a:prstGeom>
        </p:spPr>
      </p:pic>
      <p:sp>
        <p:nvSpPr>
          <p:cNvPr id="486" name="Google Shape;486;p43"/>
          <p:cNvSpPr txBox="1">
            <a:spLocks noGrp="1"/>
          </p:cNvSpPr>
          <p:nvPr>
            <p:ph type="title"/>
          </p:nvPr>
        </p:nvSpPr>
        <p:spPr>
          <a:xfrm>
            <a:off x="491936" y="354090"/>
            <a:ext cx="8229600" cy="1219200"/>
          </a:xfrm>
          <a:prstGeom prst="rect">
            <a:avLst/>
          </a:prstGeom>
          <a:noFill/>
          <a:ln>
            <a:noFill/>
          </a:ln>
        </p:spPr>
        <p:txBody>
          <a:bodyPr spcFirstLastPara="1" wrap="square" lIns="91425" tIns="45700" rIns="91425" bIns="45700" anchor="b" anchorCtr="0">
            <a:noAutofit/>
          </a:bodyPr>
          <a:lstStyle/>
          <a:p>
            <a:pPr>
              <a:lnSpc>
                <a:spcPct val="100000"/>
              </a:lnSpc>
              <a:buClr>
                <a:srgbClr val="0070C0"/>
              </a:buClr>
              <a:buSzPts val="3200"/>
            </a:pPr>
            <a:r>
              <a:rPr lang="en-US" sz="3200" dirty="0">
                <a:solidFill>
                  <a:srgbClr val="0070C0"/>
                </a:solidFill>
                <a:latin typeface="Palatino Linotype" panose="02040502050505030304" pitchFamily="18" charset="0"/>
                <a:ea typeface="Century Gothic"/>
                <a:cs typeface="Century Gothic"/>
                <a:sym typeface="Century Gothic"/>
              </a:rPr>
              <a:t>Debating Competition &amp; </a:t>
            </a:r>
            <a:br>
              <a:rPr lang="en-US" sz="3200" dirty="0">
                <a:solidFill>
                  <a:srgbClr val="0070C0"/>
                </a:solidFill>
                <a:latin typeface="Palatino Linotype" panose="02040502050505030304" pitchFamily="18" charset="0"/>
                <a:ea typeface="Century Gothic"/>
                <a:cs typeface="Century Gothic"/>
                <a:sym typeface="Century Gothic"/>
              </a:rPr>
            </a:br>
            <a:r>
              <a:rPr lang="en-US" sz="3200" dirty="0">
                <a:solidFill>
                  <a:srgbClr val="0070C0"/>
                </a:solidFill>
                <a:latin typeface="Palatino Linotype" panose="02040502050505030304" pitchFamily="18" charset="0"/>
                <a:ea typeface="Century Gothic"/>
                <a:cs typeface="Century Gothic"/>
                <a:sym typeface="Century Gothic"/>
              </a:rPr>
              <a:t>International Forum</a:t>
            </a:r>
            <a:br>
              <a:rPr lang="en-US" sz="3200" dirty="0">
                <a:solidFill>
                  <a:srgbClr val="0070C0"/>
                </a:solidFill>
                <a:latin typeface="Palatino Linotype" panose="02040502050505030304" pitchFamily="18" charset="0"/>
                <a:ea typeface="Century Gothic"/>
                <a:cs typeface="Century Gothic"/>
                <a:sym typeface="Century Gothic"/>
              </a:rPr>
            </a:br>
            <a:r>
              <a:rPr lang="en-US" sz="3200" dirty="0" err="1">
                <a:solidFill>
                  <a:srgbClr val="0070C0"/>
                </a:solidFill>
                <a:latin typeface="DFKai-SB" panose="03000509000000000000" pitchFamily="65" charset="-120"/>
                <a:ea typeface="DFKai-SB" panose="03000509000000000000" pitchFamily="65" charset="-120"/>
                <a:sym typeface="Century Gothic"/>
              </a:rPr>
              <a:t>辯論比賽及國際論壇</a:t>
            </a:r>
            <a:r>
              <a:rPr lang="en-US" sz="3200" dirty="0">
                <a:solidFill>
                  <a:srgbClr val="0070C0"/>
                </a:solidFill>
                <a:latin typeface="DFKai-SB" panose="03000509000000000000" pitchFamily="65" charset="-120"/>
                <a:ea typeface="DFKai-SB" panose="03000509000000000000" pitchFamily="65" charset="-120"/>
                <a:sym typeface="Century Gothic"/>
              </a:rPr>
              <a:t> </a:t>
            </a:r>
            <a:endParaRPr sz="3200" dirty="0">
              <a:solidFill>
                <a:srgbClr val="0070C0"/>
              </a:solidFill>
              <a:latin typeface="DFKai-SB" panose="03000509000000000000" pitchFamily="65" charset="-120"/>
              <a:ea typeface="DFKai-SB" panose="03000509000000000000" pitchFamily="65" charset="-120"/>
            </a:endParaRPr>
          </a:p>
        </p:txBody>
      </p:sp>
      <p:sp>
        <p:nvSpPr>
          <p:cNvPr id="487" name="Google Shape;487;p4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88" name="Google Shape;488;p4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44</a:t>
            </a:fld>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7535" y="1547889"/>
            <a:ext cx="3488873" cy="261665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133" y="4323142"/>
            <a:ext cx="3410320" cy="227601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2161" y="3496582"/>
            <a:ext cx="2418670" cy="3224893"/>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44"/>
          <p:cNvSpPr txBox="1">
            <a:spLocks noGrp="1"/>
          </p:cNvSpPr>
          <p:nvPr>
            <p:ph type="title"/>
          </p:nvPr>
        </p:nvSpPr>
        <p:spPr>
          <a:xfrm>
            <a:off x="457200" y="173101"/>
            <a:ext cx="8229600" cy="1828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70C0"/>
              </a:buClr>
              <a:buSzPts val="4000"/>
              <a:buFont typeface="Palatino Linotype"/>
              <a:buNone/>
            </a:pPr>
            <a:r>
              <a:rPr lang="en-US" sz="4000" b="1" dirty="0">
                <a:solidFill>
                  <a:srgbClr val="0070C0"/>
                </a:solidFill>
              </a:rPr>
              <a:t>Adding Value in </a:t>
            </a:r>
            <a:br>
              <a:rPr lang="en-US" sz="4000" b="1" dirty="0">
                <a:solidFill>
                  <a:srgbClr val="0070C0"/>
                </a:solidFill>
              </a:rPr>
            </a:br>
            <a:r>
              <a:rPr lang="en-US" sz="4000" b="1" dirty="0">
                <a:solidFill>
                  <a:srgbClr val="0070C0"/>
                </a:solidFill>
              </a:rPr>
              <a:t>Personal Development</a:t>
            </a:r>
            <a:br>
              <a:rPr lang="en-US" sz="4000" b="1" dirty="0">
                <a:solidFill>
                  <a:srgbClr val="0070C0"/>
                </a:solidFill>
              </a:rPr>
            </a:br>
            <a:r>
              <a:rPr lang="en-US" sz="4000" b="1" dirty="0" err="1">
                <a:solidFill>
                  <a:srgbClr val="0070C0"/>
                </a:solidFill>
                <a:latin typeface="DFKai-SB" panose="03000509000000000000" pitchFamily="65" charset="-120"/>
                <a:ea typeface="DFKai-SB" panose="03000509000000000000" pitchFamily="65" charset="-120"/>
              </a:rPr>
              <a:t>為個人成長增值</a:t>
            </a:r>
            <a:endParaRPr sz="4000" b="1" dirty="0">
              <a:solidFill>
                <a:srgbClr val="0070C0"/>
              </a:solidFill>
              <a:latin typeface="DFKai-SB" panose="03000509000000000000" pitchFamily="65" charset="-120"/>
              <a:ea typeface="DFKai-SB" panose="03000509000000000000" pitchFamily="65" charset="-120"/>
            </a:endParaRPr>
          </a:p>
        </p:txBody>
      </p:sp>
      <p:sp>
        <p:nvSpPr>
          <p:cNvPr id="497" name="Google Shape;497;p44"/>
          <p:cNvSpPr txBox="1">
            <a:spLocks noGrp="1"/>
          </p:cNvSpPr>
          <p:nvPr>
            <p:ph type="body" idx="1"/>
          </p:nvPr>
        </p:nvSpPr>
        <p:spPr>
          <a:xfrm>
            <a:off x="457200" y="2191593"/>
            <a:ext cx="8525256" cy="4525963"/>
          </a:xfrm>
          <a:prstGeom prst="rect">
            <a:avLst/>
          </a:prstGeom>
          <a:noFill/>
          <a:ln>
            <a:noFill/>
          </a:ln>
        </p:spPr>
        <p:txBody>
          <a:bodyPr spcFirstLastPara="1" wrap="square" lIns="91425" tIns="45700" rIns="91425" bIns="45700" anchor="t" anchorCtr="0">
            <a:normAutofit/>
          </a:bodyPr>
          <a:lstStyle/>
          <a:p>
            <a:pPr marL="342900">
              <a:lnSpc>
                <a:spcPct val="80000"/>
              </a:lnSpc>
              <a:spcBef>
                <a:spcPts val="518"/>
              </a:spcBef>
              <a:buClr>
                <a:schemeClr val="dk1"/>
              </a:buClr>
              <a:buSzPct val="100000"/>
            </a:pPr>
            <a:r>
              <a:rPr lang="en-US" sz="2800" b="1" dirty="0" err="1">
                <a:solidFill>
                  <a:schemeClr val="dk1"/>
                </a:solidFill>
                <a:latin typeface="Palatino Linotype" panose="02040502050505030304" pitchFamily="18" charset="0"/>
                <a:ea typeface="DFKai-SB" panose="03000509000000000000" pitchFamily="65" charset="-120"/>
              </a:rPr>
              <a:t>Emphasise</a:t>
            </a:r>
            <a:r>
              <a:rPr lang="en-US" sz="2800" b="1" dirty="0">
                <a:solidFill>
                  <a:schemeClr val="dk1"/>
                </a:solidFill>
                <a:latin typeface="Palatino Linotype" panose="02040502050505030304" pitchFamily="18" charset="0"/>
                <a:ea typeface="DFKai-SB" panose="03000509000000000000" pitchFamily="65" charset="-120"/>
              </a:rPr>
              <a:t> character formation</a:t>
            </a:r>
            <a:br>
              <a:rPr lang="en-US" sz="2800" b="1" dirty="0">
                <a:solidFill>
                  <a:schemeClr val="dk1"/>
                </a:solidFill>
                <a:latin typeface="Palatino Linotype" panose="02040502050505030304" pitchFamily="18" charset="0"/>
                <a:ea typeface="DFKai-SB" panose="03000509000000000000" pitchFamily="65" charset="-120"/>
              </a:rPr>
            </a:br>
            <a:r>
              <a:rPr lang="en-US" sz="3000" dirty="0" err="1">
                <a:solidFill>
                  <a:schemeClr val="dk1"/>
                </a:solidFill>
                <a:latin typeface="Palatino Linotype" panose="02040502050505030304" pitchFamily="18" charset="0"/>
                <a:ea typeface="DFKai-SB" panose="03000509000000000000" pitchFamily="65" charset="-120"/>
                <a:cs typeface="Palatino Linotype"/>
              </a:rPr>
              <a:t>重視品格培育</a:t>
            </a:r>
            <a:endParaRPr sz="3000" dirty="0">
              <a:solidFill>
                <a:schemeClr val="dk1"/>
              </a:solidFill>
              <a:latin typeface="Palatino Linotype" panose="02040502050505030304" pitchFamily="18" charset="0"/>
              <a:ea typeface="DFKai-SB" panose="03000509000000000000" pitchFamily="65" charset="-120"/>
              <a:cs typeface="Palatino Linotype"/>
            </a:endParaRPr>
          </a:p>
          <a:p>
            <a:pPr marL="342900" lvl="0">
              <a:lnSpc>
                <a:spcPct val="80000"/>
              </a:lnSpc>
              <a:spcBef>
                <a:spcPts val="518"/>
              </a:spcBef>
              <a:buClr>
                <a:schemeClr val="dk1"/>
              </a:buClr>
              <a:buSzPct val="100000"/>
            </a:pPr>
            <a:r>
              <a:rPr lang="en-US" sz="2800" b="1" dirty="0">
                <a:solidFill>
                  <a:schemeClr val="dk1"/>
                </a:solidFill>
                <a:latin typeface="Palatino Linotype" panose="02040502050505030304" pitchFamily="18" charset="0"/>
                <a:ea typeface="DFKai-SB" panose="03000509000000000000" pitchFamily="65" charset="-120"/>
              </a:rPr>
              <a:t>Groom principled and disciplined students</a:t>
            </a:r>
            <a:br>
              <a:rPr lang="en-US" sz="2800" b="1" dirty="0">
                <a:solidFill>
                  <a:schemeClr val="dk1"/>
                </a:solidFill>
                <a:latin typeface="Palatino Linotype" panose="02040502050505030304" pitchFamily="18" charset="0"/>
                <a:ea typeface="DFKai-SB" panose="03000509000000000000" pitchFamily="65" charset="-120"/>
              </a:rPr>
            </a:br>
            <a:r>
              <a:rPr lang="en-US" sz="3000" dirty="0" err="1">
                <a:solidFill>
                  <a:schemeClr val="dk1"/>
                </a:solidFill>
                <a:latin typeface="Palatino Linotype" panose="02040502050505030304" pitchFamily="18" charset="0"/>
                <a:ea typeface="DFKai-SB" panose="03000509000000000000" pitchFamily="65" charset="-120"/>
                <a:cs typeface="Palatino Linotype"/>
              </a:rPr>
              <a:t>培育有原則及紀律的學生</a:t>
            </a:r>
            <a:endParaRPr sz="3000" dirty="0">
              <a:solidFill>
                <a:schemeClr val="dk1"/>
              </a:solidFill>
              <a:latin typeface="Palatino Linotype" panose="02040502050505030304" pitchFamily="18" charset="0"/>
              <a:ea typeface="DFKai-SB" panose="03000509000000000000" pitchFamily="65" charset="-120"/>
              <a:cs typeface="Palatino Linotype"/>
            </a:endParaRPr>
          </a:p>
          <a:p>
            <a:pPr marL="342900">
              <a:lnSpc>
                <a:spcPct val="80000"/>
              </a:lnSpc>
              <a:spcBef>
                <a:spcPts val="518"/>
              </a:spcBef>
              <a:buClr>
                <a:schemeClr val="dk1"/>
              </a:buClr>
              <a:buSzPct val="100000"/>
            </a:pPr>
            <a:r>
              <a:rPr lang="en-US" sz="2800" b="1" dirty="0">
                <a:solidFill>
                  <a:schemeClr val="dk1"/>
                </a:solidFill>
                <a:latin typeface="Palatino Linotype" panose="02040502050505030304" pitchFamily="18" charset="0"/>
                <a:ea typeface="DFKai-SB" panose="03000509000000000000" pitchFamily="65" charset="-120"/>
              </a:rPr>
              <a:t>Nurture leadership qualities</a:t>
            </a:r>
            <a:br>
              <a:rPr lang="en-US" sz="2800" b="1" dirty="0">
                <a:solidFill>
                  <a:schemeClr val="dk1"/>
                </a:solidFill>
                <a:latin typeface="Palatino Linotype" panose="02040502050505030304" pitchFamily="18" charset="0"/>
                <a:ea typeface="DFKai-SB" panose="03000509000000000000" pitchFamily="65" charset="-120"/>
              </a:rPr>
            </a:br>
            <a:r>
              <a:rPr lang="en-US" sz="3000" dirty="0" err="1">
                <a:solidFill>
                  <a:schemeClr val="dk1"/>
                </a:solidFill>
                <a:latin typeface="Palatino Linotype" panose="02040502050505030304" pitchFamily="18" charset="0"/>
                <a:ea typeface="DFKai-SB" panose="03000509000000000000" pitchFamily="65" charset="-120"/>
                <a:cs typeface="Palatino Linotype"/>
              </a:rPr>
              <a:t>培養領導才能</a:t>
            </a:r>
            <a:endParaRPr sz="3000" dirty="0">
              <a:solidFill>
                <a:schemeClr val="dk1"/>
              </a:solidFill>
              <a:latin typeface="Palatino Linotype" panose="02040502050505030304" pitchFamily="18" charset="0"/>
              <a:ea typeface="DFKai-SB" panose="03000509000000000000" pitchFamily="65" charset="-120"/>
              <a:cs typeface="Palatino Linotype"/>
            </a:endParaRPr>
          </a:p>
          <a:p>
            <a:pPr marL="342900" lvl="0">
              <a:lnSpc>
                <a:spcPct val="80000"/>
              </a:lnSpc>
              <a:spcBef>
                <a:spcPts val="518"/>
              </a:spcBef>
              <a:buClr>
                <a:schemeClr val="dk1"/>
              </a:buClr>
              <a:buSzPct val="100000"/>
            </a:pPr>
            <a:r>
              <a:rPr lang="en-US" sz="2800" b="1" dirty="0">
                <a:solidFill>
                  <a:schemeClr val="dk1"/>
                </a:solidFill>
                <a:latin typeface="Palatino Linotype" panose="02040502050505030304" pitchFamily="18" charset="0"/>
                <a:ea typeface="DFKai-SB" panose="03000509000000000000" pitchFamily="65" charset="-120"/>
              </a:rPr>
              <a:t>Individual support service (social worker specially assigned to IB)</a:t>
            </a:r>
            <a:br>
              <a:rPr lang="en-US" sz="2800" b="1" dirty="0">
                <a:solidFill>
                  <a:schemeClr val="dk1"/>
                </a:solidFill>
                <a:latin typeface="Palatino Linotype" panose="02040502050505030304" pitchFamily="18" charset="0"/>
                <a:ea typeface="DFKai-SB" panose="03000509000000000000" pitchFamily="65" charset="-120"/>
              </a:rPr>
            </a:br>
            <a:r>
              <a:rPr lang="en-US" sz="3000" dirty="0" err="1">
                <a:solidFill>
                  <a:schemeClr val="dk1"/>
                </a:solidFill>
                <a:latin typeface="Palatino Linotype" panose="02040502050505030304" pitchFamily="18" charset="0"/>
                <a:ea typeface="DFKai-SB" panose="03000509000000000000" pitchFamily="65" charset="-120"/>
                <a:cs typeface="Palatino Linotype"/>
              </a:rPr>
              <a:t>個人支援服務</a:t>
            </a:r>
            <a:r>
              <a:rPr lang="en-US" sz="3000" dirty="0">
                <a:solidFill>
                  <a:schemeClr val="dk1"/>
                </a:solidFill>
                <a:latin typeface="Palatino Linotype" panose="02040502050505030304" pitchFamily="18" charset="0"/>
                <a:ea typeface="DFKai-SB" panose="03000509000000000000" pitchFamily="65" charset="-120"/>
                <a:cs typeface="Palatino Linotype"/>
              </a:rPr>
              <a:t> (</a:t>
            </a:r>
            <a:r>
              <a:rPr lang="en-US" sz="3000" dirty="0" err="1">
                <a:solidFill>
                  <a:schemeClr val="dk1"/>
                </a:solidFill>
                <a:latin typeface="Palatino Linotype" panose="02040502050505030304" pitchFamily="18" charset="0"/>
                <a:ea typeface="DFKai-SB" panose="03000509000000000000" pitchFamily="65" charset="-120"/>
                <a:cs typeface="Palatino Linotype"/>
              </a:rPr>
              <a:t>專門負責IB學生的社工</a:t>
            </a:r>
            <a:r>
              <a:rPr lang="en-US" sz="3000" dirty="0">
                <a:solidFill>
                  <a:schemeClr val="dk1"/>
                </a:solidFill>
                <a:latin typeface="Palatino Linotype" panose="02040502050505030304" pitchFamily="18" charset="0"/>
                <a:ea typeface="DFKai-SB" panose="03000509000000000000" pitchFamily="65" charset="-120"/>
                <a:cs typeface="Palatino Linotype"/>
              </a:rPr>
              <a:t>)</a:t>
            </a:r>
            <a:endParaRPr sz="3000" dirty="0">
              <a:solidFill>
                <a:schemeClr val="dk1"/>
              </a:solidFill>
              <a:latin typeface="Palatino Linotype" panose="02040502050505030304" pitchFamily="18" charset="0"/>
              <a:ea typeface="DFKai-SB" panose="03000509000000000000" pitchFamily="65" charset="-120"/>
              <a:cs typeface="Palatino Linotype"/>
            </a:endParaRPr>
          </a:p>
        </p:txBody>
      </p:sp>
      <p:sp>
        <p:nvSpPr>
          <p:cNvPr id="498" name="Google Shape;498;p44"/>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99" name="Google Shape;499;p4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45" descr="一張含有 文字, 個人, 團體, 人 的圖片&#10;&#10;自動產生的描述"/>
          <p:cNvPicPr preferRelativeResize="0"/>
          <p:nvPr/>
        </p:nvPicPr>
        <p:blipFill rotWithShape="1">
          <a:blip r:embed="rId3">
            <a:alphaModFix/>
          </a:blip>
          <a:srcRect/>
          <a:stretch/>
        </p:blipFill>
        <p:spPr>
          <a:xfrm>
            <a:off x="1868840" y="3765784"/>
            <a:ext cx="3276600" cy="2457450"/>
          </a:xfrm>
          <a:prstGeom prst="rect">
            <a:avLst/>
          </a:prstGeom>
          <a:noFill/>
          <a:ln>
            <a:noFill/>
          </a:ln>
        </p:spPr>
      </p:pic>
      <p:pic>
        <p:nvPicPr>
          <p:cNvPr id="505" name="Google Shape;505;p45" descr="一張含有 個人 的圖片&#10;&#10;自動產生的描述"/>
          <p:cNvPicPr preferRelativeResize="0"/>
          <p:nvPr/>
        </p:nvPicPr>
        <p:blipFill rotWithShape="1">
          <a:blip r:embed="rId4">
            <a:alphaModFix/>
          </a:blip>
          <a:srcRect/>
          <a:stretch/>
        </p:blipFill>
        <p:spPr>
          <a:xfrm rot="5400000">
            <a:off x="5105880" y="3427267"/>
            <a:ext cx="3347524" cy="2510643"/>
          </a:xfrm>
          <a:prstGeom prst="rect">
            <a:avLst/>
          </a:prstGeom>
          <a:noFill/>
          <a:ln>
            <a:noFill/>
          </a:ln>
        </p:spPr>
      </p:pic>
      <p:sp>
        <p:nvSpPr>
          <p:cNvPr id="506" name="Google Shape;506;p45"/>
          <p:cNvSpPr txBox="1">
            <a:spLocks noGrp="1"/>
          </p:cNvSpPr>
          <p:nvPr>
            <p:ph type="title"/>
          </p:nvPr>
        </p:nvSpPr>
        <p:spPr>
          <a:xfrm>
            <a:off x="457200" y="173101"/>
            <a:ext cx="8229600" cy="1828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70C0"/>
              </a:buClr>
              <a:buSzPts val="4000"/>
              <a:buFont typeface="Palatino Linotype"/>
              <a:buNone/>
            </a:pPr>
            <a:r>
              <a:rPr lang="en-US" sz="4000" b="1" dirty="0">
                <a:solidFill>
                  <a:srgbClr val="0070C0"/>
                </a:solidFill>
              </a:rPr>
              <a:t>Adding Value in </a:t>
            </a:r>
            <a:br>
              <a:rPr lang="en-US" sz="4000" b="1" dirty="0">
                <a:solidFill>
                  <a:srgbClr val="0070C0"/>
                </a:solidFill>
              </a:rPr>
            </a:br>
            <a:r>
              <a:rPr lang="en-US" sz="4000" b="1" dirty="0">
                <a:solidFill>
                  <a:srgbClr val="0070C0"/>
                </a:solidFill>
              </a:rPr>
              <a:t>Personal Development</a:t>
            </a:r>
            <a:br>
              <a:rPr lang="en-US" sz="4000" b="1" dirty="0">
                <a:solidFill>
                  <a:srgbClr val="0070C0"/>
                </a:solidFill>
              </a:rPr>
            </a:br>
            <a:r>
              <a:rPr lang="en-US" sz="4000" b="1" dirty="0" err="1">
                <a:solidFill>
                  <a:srgbClr val="0070C0"/>
                </a:solidFill>
                <a:latin typeface="DFKai-SB" panose="03000509000000000000" pitchFamily="65" charset="-120"/>
                <a:ea typeface="DFKai-SB" panose="03000509000000000000" pitchFamily="65" charset="-120"/>
              </a:rPr>
              <a:t>為個人成長增值</a:t>
            </a:r>
            <a:endParaRPr sz="4000" b="1" dirty="0">
              <a:solidFill>
                <a:srgbClr val="0070C0"/>
              </a:solidFill>
              <a:latin typeface="DFKai-SB" panose="03000509000000000000" pitchFamily="65" charset="-120"/>
              <a:ea typeface="DFKai-SB" panose="03000509000000000000" pitchFamily="65" charset="-120"/>
            </a:endParaRPr>
          </a:p>
        </p:txBody>
      </p:sp>
      <p:sp>
        <p:nvSpPr>
          <p:cNvPr id="507" name="Google Shape;507;p45"/>
          <p:cNvSpPr txBox="1">
            <a:spLocks noGrp="1"/>
          </p:cNvSpPr>
          <p:nvPr>
            <p:ph type="body" idx="1"/>
          </p:nvPr>
        </p:nvSpPr>
        <p:spPr>
          <a:xfrm>
            <a:off x="457200" y="2191593"/>
            <a:ext cx="8525256" cy="4525963"/>
          </a:xfrm>
          <a:prstGeom prst="rect">
            <a:avLst/>
          </a:prstGeom>
          <a:noFill/>
          <a:ln>
            <a:noFill/>
          </a:ln>
        </p:spPr>
        <p:txBody>
          <a:bodyPr spcFirstLastPara="1" wrap="square" lIns="91425" tIns="45700" rIns="91425" bIns="45700" anchor="t" anchorCtr="0">
            <a:normAutofit/>
          </a:bodyPr>
          <a:lstStyle/>
          <a:p>
            <a:pPr marL="342900">
              <a:lnSpc>
                <a:spcPct val="80000"/>
              </a:lnSpc>
              <a:spcBef>
                <a:spcPts val="518"/>
              </a:spcBef>
              <a:buClr>
                <a:schemeClr val="dk1"/>
              </a:buClr>
              <a:buSzPct val="100000"/>
            </a:pPr>
            <a:r>
              <a:rPr lang="en-US" sz="2800" b="1" dirty="0">
                <a:solidFill>
                  <a:schemeClr val="dk1"/>
                </a:solidFill>
                <a:latin typeface="Palatino Linotype" panose="02040502050505030304" pitchFamily="18" charset="0"/>
              </a:rPr>
              <a:t>Cultivate sense of belonging to the school and society</a:t>
            </a:r>
            <a:r>
              <a:rPr lang="en-US" sz="2800" b="1" dirty="0">
                <a:solidFill>
                  <a:schemeClr val="dk1"/>
                </a:solidFill>
              </a:rPr>
              <a:t/>
            </a:r>
            <a:br>
              <a:rPr lang="en-US" sz="2800" b="1" dirty="0">
                <a:solidFill>
                  <a:schemeClr val="dk1"/>
                </a:solidFill>
              </a:rPr>
            </a:br>
            <a:r>
              <a:rPr lang="en-US" sz="3000" dirty="0" err="1">
                <a:solidFill>
                  <a:schemeClr val="dk1"/>
                </a:solidFill>
                <a:latin typeface="DFKai-SB" panose="03000509000000000000" pitchFamily="65" charset="-120"/>
                <a:ea typeface="DFKai-SB" panose="03000509000000000000" pitchFamily="65" charset="-120"/>
                <a:cs typeface="Palatino Linotype"/>
              </a:rPr>
              <a:t>培養對學校及社會的歸屬感</a:t>
            </a:r>
            <a:endParaRPr sz="3000" dirty="0">
              <a:solidFill>
                <a:schemeClr val="dk1"/>
              </a:solidFill>
              <a:latin typeface="DFKai-SB" panose="03000509000000000000" pitchFamily="65" charset="-120"/>
              <a:ea typeface="DFKai-SB" panose="03000509000000000000" pitchFamily="65" charset="-120"/>
              <a:cs typeface="Palatino Linotype"/>
            </a:endParaRPr>
          </a:p>
          <a:p>
            <a:pPr marL="0" lvl="0" indent="0" algn="l" rtl="0">
              <a:spcBef>
                <a:spcPts val="560"/>
              </a:spcBef>
              <a:spcAft>
                <a:spcPts val="0"/>
              </a:spcAft>
              <a:buClr>
                <a:srgbClr val="7F7F7F"/>
              </a:buClr>
              <a:buSzPts val="2800"/>
              <a:buNone/>
            </a:pPr>
            <a:endParaRPr sz="2800" b="1" dirty="0">
              <a:solidFill>
                <a:schemeClr val="dk1"/>
              </a:solidFill>
            </a:endParaRPr>
          </a:p>
        </p:txBody>
      </p:sp>
      <p:sp>
        <p:nvSpPr>
          <p:cNvPr id="508" name="Google Shape;508;p45"/>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509" name="Google Shape;509;p45"/>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46</a:t>
            </a:fld>
            <a:endParaRPr/>
          </a:p>
        </p:txBody>
      </p:sp>
      <p:sp>
        <p:nvSpPr>
          <p:cNvPr id="510" name="Google Shape;510;p45"/>
          <p:cNvSpPr txBox="1"/>
          <p:nvPr/>
        </p:nvSpPr>
        <p:spPr>
          <a:xfrm>
            <a:off x="5913846" y="5761569"/>
            <a:ext cx="1743456" cy="923330"/>
          </a:xfrm>
          <a:prstGeom prst="rect">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Palatino Linotype" panose="02040502050505030304" pitchFamily="18" charset="0"/>
                <a:sym typeface="Arial"/>
              </a:rPr>
              <a:t>Alumni sharing </a:t>
            </a:r>
            <a:endParaRPr dirty="0">
              <a:latin typeface="Palatino Linotype" panose="02040502050505030304" pitchFamily="18" charset="0"/>
            </a:endParaRPr>
          </a:p>
          <a:p>
            <a:pPr marL="0" marR="0" lvl="0" indent="0" algn="ctr" rtl="0">
              <a:spcBef>
                <a:spcPts val="0"/>
              </a:spcBef>
              <a:spcAft>
                <a:spcPts val="0"/>
              </a:spcAft>
              <a:buNone/>
            </a:pPr>
            <a:r>
              <a:rPr lang="en-US" sz="1800" dirty="0" err="1">
                <a:solidFill>
                  <a:schemeClr val="dk1"/>
                </a:solidFill>
                <a:latin typeface="DFKai-SB" panose="03000509000000000000" pitchFamily="65" charset="-120"/>
                <a:ea typeface="DFKai-SB" panose="03000509000000000000" pitchFamily="65" charset="-120"/>
                <a:cs typeface="Palatino Linotype"/>
                <a:sym typeface="Palatino Linotype"/>
              </a:rPr>
              <a:t>舊生分享</a:t>
            </a:r>
            <a:endParaRPr sz="1800" dirty="0">
              <a:solidFill>
                <a:schemeClr val="dk1"/>
              </a:solidFill>
              <a:latin typeface="DFKai-SB" panose="03000509000000000000" pitchFamily="65" charset="-120"/>
              <a:ea typeface="DFKai-SB" panose="03000509000000000000" pitchFamily="65" charset="-120"/>
              <a:cs typeface="Palatino Linotype"/>
              <a:sym typeface="Palatino Linotype"/>
            </a:endParaRPr>
          </a:p>
        </p:txBody>
      </p:sp>
      <p:sp>
        <p:nvSpPr>
          <p:cNvPr id="511" name="Google Shape;511;p45"/>
          <p:cNvSpPr txBox="1"/>
          <p:nvPr/>
        </p:nvSpPr>
        <p:spPr>
          <a:xfrm>
            <a:off x="446126" y="5643461"/>
            <a:ext cx="1743456" cy="646331"/>
          </a:xfrm>
          <a:prstGeom prst="rect">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Palatino Linotype" panose="02040502050505030304" pitchFamily="18" charset="0"/>
                <a:sym typeface="Arial"/>
              </a:rPr>
              <a:t>Career Talk</a:t>
            </a:r>
            <a:endParaRPr dirty="0">
              <a:latin typeface="Palatino Linotype" panose="02040502050505030304" pitchFamily="18" charset="0"/>
            </a:endParaRPr>
          </a:p>
          <a:p>
            <a:pPr marL="0" marR="0" lvl="0" indent="0" algn="ctr" rtl="0">
              <a:spcBef>
                <a:spcPts val="0"/>
              </a:spcBef>
              <a:spcAft>
                <a:spcPts val="0"/>
              </a:spcAft>
              <a:buNone/>
            </a:pPr>
            <a:r>
              <a:rPr lang="en-US" sz="1800" dirty="0" err="1">
                <a:solidFill>
                  <a:schemeClr val="dk1"/>
                </a:solidFill>
                <a:latin typeface="DFKai-SB" panose="03000509000000000000" pitchFamily="65" charset="-120"/>
                <a:ea typeface="DFKai-SB" panose="03000509000000000000" pitchFamily="65" charset="-120"/>
                <a:sym typeface="Arial"/>
              </a:rPr>
              <a:t>生涯規劃講座</a:t>
            </a:r>
            <a:endParaRPr sz="1800" dirty="0">
              <a:solidFill>
                <a:schemeClr val="dk1"/>
              </a:solidFill>
              <a:latin typeface="DFKai-SB" panose="03000509000000000000" pitchFamily="65" charset="-120"/>
              <a:ea typeface="DFKai-SB" panose="03000509000000000000" pitchFamily="65" charset="-120"/>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46"/>
          <p:cNvSpPr txBox="1">
            <a:spLocks noGrp="1"/>
          </p:cNvSpPr>
          <p:nvPr>
            <p:ph type="title"/>
          </p:nvPr>
        </p:nvSpPr>
        <p:spPr>
          <a:xfrm>
            <a:off x="228600" y="1569149"/>
            <a:ext cx="6080348" cy="201967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15000"/>
              </a:lnSpc>
              <a:spcBef>
                <a:spcPts val="0"/>
              </a:spcBef>
              <a:spcAft>
                <a:spcPts val="0"/>
              </a:spcAft>
              <a:buClr>
                <a:schemeClr val="dk1"/>
              </a:buClr>
              <a:buSzPct val="100000"/>
              <a:buFont typeface="Palatino Linotype"/>
              <a:buNone/>
            </a:pPr>
            <a:r>
              <a:rPr lang="en-US" sz="4800" b="1" dirty="0">
                <a:solidFill>
                  <a:schemeClr val="dk1"/>
                </a:solidFill>
              </a:rPr>
              <a:t/>
            </a:r>
            <a:br>
              <a:rPr lang="en-US" sz="4800" b="1" dirty="0">
                <a:solidFill>
                  <a:schemeClr val="dk1"/>
                </a:solidFill>
              </a:rPr>
            </a:br>
            <a:r>
              <a:rPr lang="en-US" sz="2000" dirty="0">
                <a:solidFill>
                  <a:schemeClr val="dk1"/>
                </a:solidFill>
                <a:latin typeface="Palatino Linotype" panose="02040502050505030304" pitchFamily="18" charset="0"/>
              </a:rPr>
              <a:t> - </a:t>
            </a:r>
            <a:r>
              <a:rPr lang="en-US" sz="2000" b="1" dirty="0">
                <a:solidFill>
                  <a:schemeClr val="dk1"/>
                </a:solidFill>
                <a:latin typeface="Palatino Linotype" panose="02040502050505030304" pitchFamily="18" charset="0"/>
                <a:ea typeface="DFKai-SB" panose="03000509000000000000" pitchFamily="65" charset="-120"/>
              </a:rPr>
              <a:t>New Annex </a:t>
            </a:r>
            <a:r>
              <a:rPr lang="en-US" sz="2000" b="1" dirty="0" err="1">
                <a:solidFill>
                  <a:schemeClr val="dk1"/>
                </a:solidFill>
                <a:latin typeface="Palatino Linotype" panose="02040502050505030304" pitchFamily="18" charset="0"/>
                <a:ea typeface="DFKai-SB" panose="03000509000000000000" pitchFamily="65" charset="-120"/>
              </a:rPr>
              <a:t>新翼綜合大樓</a:t>
            </a:r>
            <a:r>
              <a:rPr lang="en-US" sz="2000" b="1" dirty="0">
                <a:solidFill>
                  <a:schemeClr val="dk1"/>
                </a:solidFill>
                <a:latin typeface="Palatino Linotype" panose="02040502050505030304" pitchFamily="18" charset="0"/>
                <a:ea typeface="DFKai-SB" panose="03000509000000000000" pitchFamily="65" charset="-120"/>
              </a:rPr>
              <a:t/>
            </a:r>
            <a:br>
              <a:rPr lang="en-US" sz="2000" b="1" dirty="0">
                <a:solidFill>
                  <a:schemeClr val="dk1"/>
                </a:solidFill>
                <a:latin typeface="Palatino Linotype" panose="02040502050505030304" pitchFamily="18" charset="0"/>
                <a:ea typeface="DFKai-SB" panose="03000509000000000000" pitchFamily="65" charset="-120"/>
              </a:rPr>
            </a:br>
            <a:r>
              <a:rPr lang="en-US" sz="2000" b="1" dirty="0">
                <a:solidFill>
                  <a:schemeClr val="dk1"/>
                </a:solidFill>
                <a:latin typeface="Palatino Linotype" panose="02040502050505030304" pitchFamily="18" charset="0"/>
                <a:ea typeface="DFKai-SB" panose="03000509000000000000" pitchFamily="65" charset="-120"/>
              </a:rPr>
              <a:t> - Indoor Swimming Pool </a:t>
            </a:r>
            <a:r>
              <a:rPr lang="en-US" sz="2000" b="1" dirty="0" err="1">
                <a:solidFill>
                  <a:schemeClr val="dk1"/>
                </a:solidFill>
                <a:latin typeface="Palatino Linotype" panose="02040502050505030304" pitchFamily="18" charset="0"/>
                <a:ea typeface="DFKai-SB" panose="03000509000000000000" pitchFamily="65" charset="-120"/>
              </a:rPr>
              <a:t>室內泳池</a:t>
            </a:r>
            <a:r>
              <a:rPr lang="en-US" sz="2000" b="1" dirty="0">
                <a:solidFill>
                  <a:schemeClr val="dk1"/>
                </a:solidFill>
                <a:latin typeface="Palatino Linotype" panose="02040502050505030304" pitchFamily="18" charset="0"/>
                <a:ea typeface="DFKai-SB" panose="03000509000000000000" pitchFamily="65" charset="-120"/>
              </a:rPr>
              <a:t> </a:t>
            </a:r>
            <a:br>
              <a:rPr lang="en-US" sz="2000" b="1" dirty="0">
                <a:solidFill>
                  <a:schemeClr val="dk1"/>
                </a:solidFill>
                <a:latin typeface="Palatino Linotype" panose="02040502050505030304" pitchFamily="18" charset="0"/>
                <a:ea typeface="DFKai-SB" panose="03000509000000000000" pitchFamily="65" charset="-120"/>
              </a:rPr>
            </a:br>
            <a:r>
              <a:rPr lang="en-US" sz="2000" b="1" dirty="0">
                <a:solidFill>
                  <a:schemeClr val="dk1"/>
                </a:solidFill>
                <a:latin typeface="Palatino Linotype" panose="02040502050505030304" pitchFamily="18" charset="0"/>
                <a:ea typeface="DFKai-SB" panose="03000509000000000000" pitchFamily="65" charset="-120"/>
              </a:rPr>
              <a:t> - Student Hostel </a:t>
            </a:r>
            <a:r>
              <a:rPr lang="en-US" sz="2000" b="1" dirty="0" err="1">
                <a:solidFill>
                  <a:schemeClr val="dk1"/>
                </a:solidFill>
                <a:latin typeface="Palatino Linotype" panose="02040502050505030304" pitchFamily="18" charset="0"/>
                <a:ea typeface="DFKai-SB" panose="03000509000000000000" pitchFamily="65" charset="-120"/>
              </a:rPr>
              <a:t>學生宿舍</a:t>
            </a:r>
            <a:r>
              <a:rPr lang="en-US" sz="2000" b="1" dirty="0">
                <a:solidFill>
                  <a:schemeClr val="dk1"/>
                </a:solidFill>
                <a:latin typeface="Palatino Linotype" panose="02040502050505030304" pitchFamily="18" charset="0"/>
                <a:ea typeface="DFKai-SB" panose="03000509000000000000" pitchFamily="65" charset="-120"/>
              </a:rPr>
              <a:t/>
            </a:r>
            <a:br>
              <a:rPr lang="en-US" sz="2000" b="1" dirty="0">
                <a:solidFill>
                  <a:schemeClr val="dk1"/>
                </a:solidFill>
                <a:latin typeface="Palatino Linotype" panose="02040502050505030304" pitchFamily="18" charset="0"/>
                <a:ea typeface="DFKai-SB" panose="03000509000000000000" pitchFamily="65" charset="-120"/>
              </a:rPr>
            </a:br>
            <a:r>
              <a:rPr lang="en-US" sz="2000" b="1" dirty="0">
                <a:solidFill>
                  <a:schemeClr val="dk1"/>
                </a:solidFill>
                <a:latin typeface="Palatino Linotype" panose="02040502050505030304" pitchFamily="18" charset="0"/>
                <a:ea typeface="DFKai-SB" panose="03000509000000000000" pitchFamily="65" charset="-120"/>
              </a:rPr>
              <a:t> - Astronomy &amp; Planetarium Centre </a:t>
            </a:r>
            <a:r>
              <a:rPr lang="en-US" sz="2000" b="1" dirty="0" err="1">
                <a:solidFill>
                  <a:schemeClr val="dk1"/>
                </a:solidFill>
                <a:latin typeface="Palatino Linotype" panose="02040502050505030304" pitchFamily="18" charset="0"/>
                <a:ea typeface="DFKai-SB" panose="03000509000000000000" pitchFamily="65" charset="-120"/>
                <a:sym typeface="Century Gothic"/>
              </a:rPr>
              <a:t>天文及全天候星象館</a:t>
            </a:r>
            <a:r>
              <a:rPr lang="en-US" sz="2000" b="1" dirty="0">
                <a:solidFill>
                  <a:schemeClr val="dk1"/>
                </a:solidFill>
                <a:latin typeface="Palatino Linotype" panose="02040502050505030304" pitchFamily="18" charset="0"/>
                <a:ea typeface="DFKai-SB" panose="03000509000000000000" pitchFamily="65" charset="-120"/>
                <a:sym typeface="Century Gothic"/>
              </a:rPr>
              <a:t/>
            </a:r>
            <a:br>
              <a:rPr lang="en-US" sz="2000" b="1" dirty="0">
                <a:solidFill>
                  <a:schemeClr val="dk1"/>
                </a:solidFill>
                <a:latin typeface="Palatino Linotype" panose="02040502050505030304" pitchFamily="18" charset="0"/>
                <a:ea typeface="DFKai-SB" panose="03000509000000000000" pitchFamily="65" charset="-120"/>
                <a:sym typeface="Century Gothic"/>
              </a:rPr>
            </a:br>
            <a:r>
              <a:rPr lang="en-US" sz="2000" b="1" dirty="0">
                <a:solidFill>
                  <a:schemeClr val="dk1"/>
                </a:solidFill>
                <a:latin typeface="Palatino Linotype" panose="02040502050505030304" pitchFamily="18" charset="0"/>
                <a:ea typeface="DFKai-SB" panose="03000509000000000000" pitchFamily="65" charset="-120"/>
              </a:rPr>
              <a:t> - Campus TV </a:t>
            </a:r>
            <a:r>
              <a:rPr lang="en-US" sz="2000" b="1" dirty="0" err="1">
                <a:solidFill>
                  <a:schemeClr val="dk1"/>
                </a:solidFill>
                <a:latin typeface="Palatino Linotype" panose="02040502050505030304" pitchFamily="18" charset="0"/>
                <a:ea typeface="DFKai-SB" panose="03000509000000000000" pitchFamily="65" charset="-120"/>
              </a:rPr>
              <a:t>校園電視台</a:t>
            </a:r>
            <a:r>
              <a:rPr lang="en-US" sz="3600" b="1" dirty="0">
                <a:solidFill>
                  <a:schemeClr val="dk1"/>
                </a:solidFill>
                <a:latin typeface="Palatino Linotype" panose="02040502050505030304" pitchFamily="18" charset="0"/>
                <a:ea typeface="DFKai-SB" panose="03000509000000000000" pitchFamily="65" charset="-120"/>
              </a:rPr>
              <a:t/>
            </a:r>
            <a:br>
              <a:rPr lang="en-US" sz="3600" b="1" dirty="0">
                <a:solidFill>
                  <a:schemeClr val="dk1"/>
                </a:solidFill>
                <a:latin typeface="Palatino Linotype" panose="02040502050505030304" pitchFamily="18" charset="0"/>
                <a:ea typeface="DFKai-SB" panose="03000509000000000000" pitchFamily="65" charset="-120"/>
              </a:rPr>
            </a:br>
            <a:r>
              <a:rPr lang="en-US" sz="2000" b="1" dirty="0">
                <a:solidFill>
                  <a:schemeClr val="dk1"/>
                </a:solidFill>
                <a:latin typeface="Palatino Linotype" panose="02040502050505030304" pitchFamily="18" charset="0"/>
                <a:ea typeface="DFKai-SB" panose="03000509000000000000" pitchFamily="65" charset="-120"/>
              </a:rPr>
              <a:t> - Chinese Medicine Research Centre </a:t>
            </a:r>
            <a:r>
              <a:rPr lang="en-US" sz="2000" b="1" dirty="0" err="1">
                <a:solidFill>
                  <a:schemeClr val="dk1"/>
                </a:solidFill>
                <a:latin typeface="Palatino Linotype" panose="02040502050505030304" pitchFamily="18" charset="0"/>
                <a:ea typeface="DFKai-SB" panose="03000509000000000000" pitchFamily="65" charset="-120"/>
                <a:cs typeface="PMingLiu"/>
                <a:sym typeface="PMingLiu"/>
              </a:rPr>
              <a:t>中藥研究中心</a:t>
            </a:r>
            <a:endParaRPr b="1" dirty="0">
              <a:solidFill>
                <a:schemeClr val="dk1"/>
              </a:solidFill>
              <a:latin typeface="Palatino Linotype" panose="02040502050505030304" pitchFamily="18" charset="0"/>
              <a:ea typeface="DFKai-SB" panose="03000509000000000000" pitchFamily="65" charset="-120"/>
            </a:endParaRPr>
          </a:p>
        </p:txBody>
      </p:sp>
      <p:pic>
        <p:nvPicPr>
          <p:cNvPr id="518" name="Google Shape;518;p46" descr="C:\Users\kyyam\Pictures\Prospectus 2017-18\Prospectus 2017\P.17\3.JPG"/>
          <p:cNvPicPr preferRelativeResize="0"/>
          <p:nvPr/>
        </p:nvPicPr>
        <p:blipFill rotWithShape="1">
          <a:blip r:embed="rId3">
            <a:alphaModFix/>
          </a:blip>
          <a:srcRect/>
          <a:stretch/>
        </p:blipFill>
        <p:spPr>
          <a:xfrm>
            <a:off x="6187676" y="1228713"/>
            <a:ext cx="2064098" cy="3222679"/>
          </a:xfrm>
          <a:prstGeom prst="rect">
            <a:avLst/>
          </a:prstGeom>
          <a:noFill/>
          <a:ln>
            <a:noFill/>
          </a:ln>
        </p:spPr>
      </p:pic>
      <p:sp>
        <p:nvSpPr>
          <p:cNvPr id="519" name="Google Shape;519;p46"/>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520" name="Google Shape;520;p46"/>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47</a:t>
            </a:fld>
            <a:endParaRPr/>
          </a:p>
        </p:txBody>
      </p:sp>
      <p:sp>
        <p:nvSpPr>
          <p:cNvPr id="521" name="Google Shape;521;p46"/>
          <p:cNvSpPr/>
          <p:nvPr/>
        </p:nvSpPr>
        <p:spPr>
          <a:xfrm>
            <a:off x="659165" y="184154"/>
            <a:ext cx="7265635"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0070C0"/>
                </a:solidFill>
                <a:latin typeface="Palatino Linotype"/>
                <a:ea typeface="Palatino Linotype"/>
                <a:cs typeface="Palatino Linotype"/>
                <a:sym typeface="Palatino Linotype"/>
              </a:rPr>
              <a:t> </a:t>
            </a:r>
            <a:r>
              <a:rPr lang="en-US" sz="4000" b="1" dirty="0">
                <a:solidFill>
                  <a:srgbClr val="0070C0"/>
                </a:solidFill>
                <a:latin typeface="Palatino Linotype"/>
                <a:ea typeface="Palatino Linotype"/>
                <a:cs typeface="Palatino Linotype"/>
                <a:sym typeface="Palatino Linotype"/>
              </a:rPr>
              <a:t>State-Of-The-Art Facilities</a:t>
            </a:r>
            <a:br>
              <a:rPr lang="en-US" sz="4000" b="1" dirty="0">
                <a:solidFill>
                  <a:srgbClr val="0070C0"/>
                </a:solidFill>
                <a:latin typeface="Palatino Linotype"/>
                <a:ea typeface="Palatino Linotype"/>
                <a:cs typeface="Palatino Linotype"/>
                <a:sym typeface="Palatino Linotype"/>
              </a:rPr>
            </a:br>
            <a:r>
              <a:rPr lang="en-US" sz="4000" b="1" dirty="0">
                <a:solidFill>
                  <a:srgbClr val="0070C0"/>
                </a:solidFill>
                <a:latin typeface="Palatino Linotype"/>
                <a:ea typeface="Palatino Linotype"/>
                <a:cs typeface="Palatino Linotype"/>
                <a:sym typeface="Palatino Linotype"/>
              </a:rPr>
              <a:t> </a:t>
            </a:r>
            <a:r>
              <a:rPr lang="en-US" sz="4000" b="1" dirty="0" err="1">
                <a:solidFill>
                  <a:srgbClr val="0070C0"/>
                </a:solidFill>
                <a:latin typeface="DFKai-SB" panose="03000509000000000000" pitchFamily="65" charset="-120"/>
                <a:ea typeface="DFKai-SB" panose="03000509000000000000" pitchFamily="65" charset="-120"/>
                <a:cs typeface="Palatino Linotype"/>
                <a:sym typeface="Palatino Linotype"/>
              </a:rPr>
              <a:t>一流設施</a:t>
            </a:r>
            <a:endParaRPr sz="4000" dirty="0">
              <a:solidFill>
                <a:schemeClr val="dk1"/>
              </a:solidFill>
              <a:latin typeface="DFKai-SB" panose="03000509000000000000" pitchFamily="65" charset="-120"/>
              <a:ea typeface="DFKai-SB" panose="03000509000000000000" pitchFamily="65" charset="-120"/>
              <a:sym typeface="Arial"/>
            </a:endParaRPr>
          </a:p>
        </p:txBody>
      </p:sp>
      <p:pic>
        <p:nvPicPr>
          <p:cNvPr id="522" name="Google Shape;522;p46" descr="32"/>
          <p:cNvPicPr preferRelativeResize="0">
            <a:picLocks noGrp="1"/>
          </p:cNvPicPr>
          <p:nvPr>
            <p:ph type="body" idx="1"/>
          </p:nvPr>
        </p:nvPicPr>
        <p:blipFill rotWithShape="1">
          <a:blip r:embed="rId4">
            <a:alphaModFix/>
          </a:blip>
          <a:srcRect/>
          <a:stretch/>
        </p:blipFill>
        <p:spPr>
          <a:xfrm>
            <a:off x="659165" y="3960511"/>
            <a:ext cx="3046615" cy="2024149"/>
          </a:xfrm>
          <a:prstGeom prst="rect">
            <a:avLst/>
          </a:prstGeom>
          <a:noFill/>
          <a:ln>
            <a:noFill/>
          </a:ln>
        </p:spPr>
      </p:pic>
      <p:pic>
        <p:nvPicPr>
          <p:cNvPr id="523" name="Google Shape;523;p46" descr="30"/>
          <p:cNvPicPr preferRelativeResize="0"/>
          <p:nvPr/>
        </p:nvPicPr>
        <p:blipFill rotWithShape="1">
          <a:blip r:embed="rId5">
            <a:alphaModFix/>
          </a:blip>
          <a:srcRect/>
          <a:stretch/>
        </p:blipFill>
        <p:spPr>
          <a:xfrm>
            <a:off x="3705780" y="4395781"/>
            <a:ext cx="3313688" cy="220033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47"/>
          <p:cNvSpPr txBox="1">
            <a:spLocks noGrp="1"/>
          </p:cNvSpPr>
          <p:nvPr>
            <p:ph type="title"/>
          </p:nvPr>
        </p:nvSpPr>
        <p:spPr>
          <a:xfrm>
            <a:off x="457200" y="304800"/>
            <a:ext cx="8229600" cy="762000"/>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Student Hostel </a:t>
            </a:r>
            <a:r>
              <a:rPr lang="en-US" sz="4000" b="1" dirty="0" err="1">
                <a:solidFill>
                  <a:srgbClr val="0070C0"/>
                </a:solidFill>
                <a:latin typeface="DFKai-SB" panose="03000509000000000000" pitchFamily="65" charset="-120"/>
                <a:ea typeface="DFKai-SB" panose="03000509000000000000" pitchFamily="65" charset="-120"/>
              </a:rPr>
              <a:t>學生宿舍</a:t>
            </a:r>
            <a:endParaRPr sz="4000" b="1" dirty="0">
              <a:solidFill>
                <a:srgbClr val="0070C0"/>
              </a:solidFill>
              <a:latin typeface="DFKai-SB" panose="03000509000000000000" pitchFamily="65" charset="-120"/>
              <a:ea typeface="DFKai-SB" panose="03000509000000000000" pitchFamily="65" charset="-120"/>
            </a:endParaRPr>
          </a:p>
        </p:txBody>
      </p:sp>
      <p:pic>
        <p:nvPicPr>
          <p:cNvPr id="530" name="Google Shape;530;p47" descr="N:\Peter\selected Photo from 13 to 18\_DSC5959.JPG"/>
          <p:cNvPicPr preferRelativeResize="0">
            <a:picLocks noGrp="1"/>
          </p:cNvPicPr>
          <p:nvPr>
            <p:ph type="body" idx="1"/>
          </p:nvPr>
        </p:nvPicPr>
        <p:blipFill rotWithShape="1">
          <a:blip r:embed="rId3">
            <a:alphaModFix/>
          </a:blip>
          <a:srcRect/>
          <a:stretch/>
        </p:blipFill>
        <p:spPr>
          <a:xfrm>
            <a:off x="3124200" y="4592115"/>
            <a:ext cx="3531640" cy="2172544"/>
          </a:xfrm>
          <a:prstGeom prst="rect">
            <a:avLst/>
          </a:prstGeom>
          <a:noFill/>
          <a:ln>
            <a:noFill/>
          </a:ln>
        </p:spPr>
      </p:pic>
      <p:pic>
        <p:nvPicPr>
          <p:cNvPr id="531" name="Google Shape;531;p47"/>
          <p:cNvPicPr preferRelativeResize="0"/>
          <p:nvPr/>
        </p:nvPicPr>
        <p:blipFill rotWithShape="1">
          <a:blip r:embed="rId4">
            <a:alphaModFix/>
          </a:blip>
          <a:srcRect/>
          <a:stretch/>
        </p:blipFill>
        <p:spPr>
          <a:xfrm>
            <a:off x="5767156" y="3111615"/>
            <a:ext cx="3333017" cy="2220622"/>
          </a:xfrm>
          <a:prstGeom prst="rect">
            <a:avLst/>
          </a:prstGeom>
          <a:noFill/>
          <a:ln>
            <a:noFill/>
          </a:ln>
        </p:spPr>
      </p:pic>
      <p:pic>
        <p:nvPicPr>
          <p:cNvPr id="532" name="Google Shape;532;p47"/>
          <p:cNvPicPr preferRelativeResize="0"/>
          <p:nvPr/>
        </p:nvPicPr>
        <p:blipFill rotWithShape="1">
          <a:blip r:embed="rId5">
            <a:alphaModFix/>
          </a:blip>
          <a:srcRect/>
          <a:stretch/>
        </p:blipFill>
        <p:spPr>
          <a:xfrm>
            <a:off x="0" y="3331414"/>
            <a:ext cx="3531640" cy="2352956"/>
          </a:xfrm>
          <a:prstGeom prst="rect">
            <a:avLst/>
          </a:prstGeom>
          <a:noFill/>
          <a:ln>
            <a:noFill/>
          </a:ln>
        </p:spPr>
      </p:pic>
      <p:sp>
        <p:nvSpPr>
          <p:cNvPr id="533" name="Google Shape;533;p47"/>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534" name="Google Shape;534;p47"/>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48</a:t>
            </a:fld>
            <a:endParaRPr/>
          </a:p>
        </p:txBody>
      </p:sp>
      <p:pic>
        <p:nvPicPr>
          <p:cNvPr id="535" name="Google Shape;535;p47"/>
          <p:cNvPicPr preferRelativeResize="0"/>
          <p:nvPr/>
        </p:nvPicPr>
        <p:blipFill rotWithShape="1">
          <a:blip r:embed="rId6">
            <a:alphaModFix/>
          </a:blip>
          <a:srcRect t="18428" r="3415" b="41600"/>
          <a:stretch/>
        </p:blipFill>
        <p:spPr>
          <a:xfrm>
            <a:off x="1524000" y="1341374"/>
            <a:ext cx="5703411" cy="1770241"/>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48"/>
          <p:cNvSpPr txBox="1">
            <a:spLocks noGrp="1"/>
          </p:cNvSpPr>
          <p:nvPr>
            <p:ph type="body" idx="1"/>
          </p:nvPr>
        </p:nvSpPr>
        <p:spPr>
          <a:xfrm>
            <a:off x="457200" y="1752600"/>
            <a:ext cx="8229600" cy="43735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400"/>
              <a:buNone/>
            </a:pPr>
            <a:r>
              <a:rPr lang="en-US" dirty="0">
                <a:solidFill>
                  <a:schemeClr val="dk1"/>
                </a:solidFill>
                <a:latin typeface="Palatino Linotype" panose="02040502050505030304" pitchFamily="18" charset="0"/>
              </a:rPr>
              <a:t>- </a:t>
            </a:r>
            <a:r>
              <a:rPr lang="en-US" b="1" dirty="0">
                <a:solidFill>
                  <a:schemeClr val="dk1"/>
                </a:solidFill>
                <a:latin typeface="Palatino Linotype" panose="02040502050505030304" pitchFamily="18" charset="0"/>
              </a:rPr>
              <a:t>Race Track </a:t>
            </a:r>
            <a:r>
              <a:rPr lang="en-US" b="1" dirty="0" err="1">
                <a:solidFill>
                  <a:schemeClr val="dk1"/>
                </a:solidFill>
                <a:latin typeface="DFKai-SB" panose="03000509000000000000" pitchFamily="65" charset="-120"/>
                <a:ea typeface="DFKai-SB" panose="03000509000000000000" pitchFamily="65" charset="-120"/>
                <a:cs typeface="Palatino Linotype"/>
                <a:sym typeface="Palatino Linotype"/>
              </a:rPr>
              <a:t>跑道</a:t>
            </a:r>
            <a:r>
              <a:rPr lang="en-US" b="1" dirty="0">
                <a:solidFill>
                  <a:schemeClr val="dk1"/>
                </a:solidFill>
                <a:latin typeface="Palatino Linotype" panose="02040502050505030304" pitchFamily="18" charset="0"/>
              </a:rPr>
              <a:t/>
            </a:r>
            <a:br>
              <a:rPr lang="en-US" b="1" dirty="0">
                <a:solidFill>
                  <a:schemeClr val="dk1"/>
                </a:solidFill>
                <a:latin typeface="Palatino Linotype" panose="02040502050505030304" pitchFamily="18" charset="0"/>
              </a:rPr>
            </a:br>
            <a:r>
              <a:rPr lang="en-US" b="1" dirty="0">
                <a:solidFill>
                  <a:schemeClr val="dk1"/>
                </a:solidFill>
                <a:latin typeface="Palatino Linotype" panose="02040502050505030304" pitchFamily="18" charset="0"/>
              </a:rPr>
              <a:t>- 3 Multi-Function School Halls </a:t>
            </a:r>
            <a:r>
              <a:rPr lang="en-US" b="1" dirty="0" err="1">
                <a:solidFill>
                  <a:schemeClr val="dk1"/>
                </a:solidFill>
                <a:latin typeface="DFKai-SB" panose="03000509000000000000" pitchFamily="65" charset="-120"/>
                <a:ea typeface="DFKai-SB" panose="03000509000000000000" pitchFamily="65" charset="-120"/>
                <a:cs typeface="Palatino Linotype"/>
              </a:rPr>
              <a:t>三個多用途禮堂</a:t>
            </a:r>
            <a:r>
              <a:rPr lang="en-US" b="1" dirty="0">
                <a:solidFill>
                  <a:srgbClr val="FF0000"/>
                </a:solidFill>
              </a:rPr>
              <a:t/>
            </a:r>
            <a:br>
              <a:rPr lang="en-US" b="1" dirty="0">
                <a:solidFill>
                  <a:srgbClr val="FF0000"/>
                </a:solidFill>
              </a:rPr>
            </a:br>
            <a:endParaRPr b="1" dirty="0"/>
          </a:p>
        </p:txBody>
      </p:sp>
      <p:pic>
        <p:nvPicPr>
          <p:cNvPr id="542" name="Google Shape;542;p48" descr="N:\Peter\selected Photo from 13 to 18\_DSC5908.JPG"/>
          <p:cNvPicPr preferRelativeResize="0"/>
          <p:nvPr/>
        </p:nvPicPr>
        <p:blipFill rotWithShape="1">
          <a:blip r:embed="rId3">
            <a:alphaModFix/>
          </a:blip>
          <a:srcRect/>
          <a:stretch/>
        </p:blipFill>
        <p:spPr>
          <a:xfrm>
            <a:off x="4499992" y="3450386"/>
            <a:ext cx="4672784" cy="2874214"/>
          </a:xfrm>
          <a:prstGeom prst="rect">
            <a:avLst/>
          </a:prstGeom>
          <a:noFill/>
          <a:ln>
            <a:noFill/>
          </a:ln>
        </p:spPr>
      </p:pic>
      <p:sp>
        <p:nvSpPr>
          <p:cNvPr id="543" name="Google Shape;543;p48"/>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544" name="Google Shape;544;p48"/>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49</a:t>
            </a:fld>
            <a:endParaRPr/>
          </a:p>
        </p:txBody>
      </p:sp>
      <p:sp>
        <p:nvSpPr>
          <p:cNvPr id="545" name="Google Shape;545;p48"/>
          <p:cNvSpPr/>
          <p:nvPr/>
        </p:nvSpPr>
        <p:spPr>
          <a:xfrm>
            <a:off x="811565" y="191252"/>
            <a:ext cx="7265635"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0070C0"/>
                </a:solidFill>
                <a:latin typeface="Palatino Linotype"/>
                <a:ea typeface="Palatino Linotype"/>
                <a:cs typeface="Palatino Linotype"/>
                <a:sym typeface="Palatino Linotype"/>
              </a:rPr>
              <a:t> </a:t>
            </a:r>
            <a:r>
              <a:rPr lang="en-US" sz="4000" b="1" dirty="0">
                <a:solidFill>
                  <a:srgbClr val="0070C0"/>
                </a:solidFill>
                <a:latin typeface="Palatino Linotype"/>
                <a:ea typeface="Palatino Linotype"/>
                <a:cs typeface="Palatino Linotype"/>
                <a:sym typeface="Palatino Linotype"/>
              </a:rPr>
              <a:t>State-Of-The-Art Facilities</a:t>
            </a:r>
            <a:br>
              <a:rPr lang="en-US" sz="4000" b="1" dirty="0">
                <a:solidFill>
                  <a:srgbClr val="0070C0"/>
                </a:solidFill>
                <a:latin typeface="Palatino Linotype"/>
                <a:ea typeface="Palatino Linotype"/>
                <a:cs typeface="Palatino Linotype"/>
                <a:sym typeface="Palatino Linotype"/>
              </a:rPr>
            </a:br>
            <a:r>
              <a:rPr lang="en-US" sz="4000" b="1" dirty="0">
                <a:solidFill>
                  <a:srgbClr val="0070C0"/>
                </a:solidFill>
                <a:latin typeface="Palatino Linotype"/>
                <a:ea typeface="Palatino Linotype"/>
                <a:cs typeface="Palatino Linotype"/>
                <a:sym typeface="Palatino Linotype"/>
              </a:rPr>
              <a:t> </a:t>
            </a:r>
            <a:r>
              <a:rPr lang="en-US" sz="4000" b="1" dirty="0" err="1">
                <a:solidFill>
                  <a:srgbClr val="0070C0"/>
                </a:solidFill>
                <a:latin typeface="DFKai-SB" panose="03000509000000000000" pitchFamily="65" charset="-120"/>
                <a:ea typeface="DFKai-SB" panose="03000509000000000000" pitchFamily="65" charset="-120"/>
                <a:cs typeface="Palatino Linotype"/>
                <a:sym typeface="Palatino Linotype"/>
              </a:rPr>
              <a:t>一流設施</a:t>
            </a:r>
            <a:endParaRPr sz="4000" dirty="0">
              <a:solidFill>
                <a:schemeClr val="dk1"/>
              </a:solidFill>
              <a:latin typeface="DFKai-SB" panose="03000509000000000000" pitchFamily="65" charset="-120"/>
              <a:ea typeface="DFKai-SB" panose="03000509000000000000" pitchFamily="65" charset="-120"/>
              <a:sym typeface="Arial"/>
            </a:endParaRPr>
          </a:p>
        </p:txBody>
      </p:sp>
      <p:pic>
        <p:nvPicPr>
          <p:cNvPr id="546" name="Google Shape;546;p48" descr="A picture containing outdoor, building, grass, sitting&#10;&#10;Description automatically generated"/>
          <p:cNvPicPr preferRelativeResize="0"/>
          <p:nvPr/>
        </p:nvPicPr>
        <p:blipFill rotWithShape="1">
          <a:blip r:embed="rId4">
            <a:alphaModFix/>
          </a:blip>
          <a:srcRect/>
          <a:stretch/>
        </p:blipFill>
        <p:spPr>
          <a:xfrm>
            <a:off x="659164" y="2895600"/>
            <a:ext cx="3684235" cy="2652277"/>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5"/>
          <p:cNvSpPr txBox="1">
            <a:spLocks noGrp="1"/>
          </p:cNvSpPr>
          <p:nvPr>
            <p:ph type="title"/>
          </p:nvPr>
        </p:nvSpPr>
        <p:spPr>
          <a:xfrm>
            <a:off x="457200" y="76203"/>
            <a:ext cx="8229600" cy="1600200"/>
          </a:xfrm>
          <a:prstGeom prst="rect">
            <a:avLst/>
          </a:prstGeom>
          <a:noFill/>
          <a:ln>
            <a:noFill/>
          </a:ln>
        </p:spPr>
        <p:txBody>
          <a:bodyPr spcFirstLastPara="1" wrap="square" lIns="91425" tIns="45700" rIns="91425" bIns="45700" anchor="b" anchorCtr="0">
            <a:normAutofit fontScale="90000"/>
          </a:bodyPr>
          <a:lstStyle/>
          <a:p>
            <a:pPr>
              <a:lnSpc>
                <a:spcPct val="145000"/>
              </a:lnSpc>
              <a:buClr>
                <a:srgbClr val="0070C0"/>
              </a:buClr>
              <a:buSzPts val="4000"/>
            </a:pPr>
            <a:r>
              <a:rPr lang="en-US" sz="4000" b="1" dirty="0">
                <a:solidFill>
                  <a:srgbClr val="0070C0"/>
                </a:solidFill>
              </a:rPr>
              <a:t>Features of IB Learning </a:t>
            </a:r>
            <a:br>
              <a:rPr lang="en-US" sz="4000" b="1" dirty="0">
                <a:solidFill>
                  <a:srgbClr val="0070C0"/>
                </a:solidFill>
              </a:rPr>
            </a:br>
            <a:r>
              <a:rPr lang="en-US" sz="4400" b="1" dirty="0" err="1">
                <a:solidFill>
                  <a:srgbClr val="0070C0"/>
                </a:solidFill>
                <a:latin typeface="Palatino Linotype" panose="02040502050505030304" pitchFamily="18" charset="0"/>
                <a:ea typeface="標楷體" panose="03000509000000000000" pitchFamily="65" charset="-120"/>
              </a:rPr>
              <a:t>IB</a:t>
            </a:r>
            <a:r>
              <a:rPr lang="en-US" sz="4400" b="1" dirty="0" err="1">
                <a:solidFill>
                  <a:srgbClr val="0070C0"/>
                </a:solidFill>
                <a:latin typeface="Palatino Linotype" panose="02040502050505030304" pitchFamily="18" charset="0"/>
                <a:ea typeface="標楷體" panose="03000509000000000000" pitchFamily="65" charset="-120"/>
                <a:sym typeface="Century Gothic"/>
              </a:rPr>
              <a:t>學習的特色</a:t>
            </a:r>
            <a:endParaRPr sz="4400" b="1" dirty="0">
              <a:solidFill>
                <a:srgbClr val="0070C0"/>
              </a:solidFill>
              <a:latin typeface="Palatino Linotype" panose="02040502050505030304" pitchFamily="18" charset="0"/>
              <a:ea typeface="標楷體" panose="03000509000000000000" pitchFamily="65" charset="-120"/>
              <a:sym typeface="Century Gothic"/>
            </a:endParaRPr>
          </a:p>
        </p:txBody>
      </p:sp>
      <p:sp>
        <p:nvSpPr>
          <p:cNvPr id="129" name="Google Shape;129;p5"/>
          <p:cNvSpPr txBox="1">
            <a:spLocks noGrp="1"/>
          </p:cNvSpPr>
          <p:nvPr>
            <p:ph type="body" idx="1"/>
          </p:nvPr>
        </p:nvSpPr>
        <p:spPr>
          <a:xfrm>
            <a:off x="438912" y="2286000"/>
            <a:ext cx="8229600" cy="4525963"/>
          </a:xfrm>
          <a:prstGeom prst="rect">
            <a:avLst/>
          </a:prstGeom>
          <a:noFill/>
          <a:ln>
            <a:noFill/>
          </a:ln>
        </p:spPr>
        <p:txBody>
          <a:bodyPr spcFirstLastPara="1" wrap="square" lIns="91425" tIns="45700" rIns="91425" bIns="45700" anchor="t" anchorCtr="0">
            <a:noAutofit/>
          </a:bodyPr>
          <a:lstStyle/>
          <a:p>
            <a:pPr marL="0" indent="0">
              <a:spcBef>
                <a:spcPts val="0"/>
              </a:spcBef>
              <a:buClr>
                <a:schemeClr val="dk1"/>
              </a:buClr>
              <a:buSzPts val="3000"/>
              <a:buNone/>
            </a:pPr>
            <a:r>
              <a:rPr lang="en-US" sz="3000" b="1" dirty="0">
                <a:solidFill>
                  <a:schemeClr val="dk1"/>
                </a:solidFill>
                <a:latin typeface="Palatino Linotype" panose="02040502050505030304" pitchFamily="18" charset="0"/>
              </a:rPr>
              <a:t>1. Cultivating knowledgeable learners</a:t>
            </a:r>
            <a:br>
              <a:rPr lang="en-US" sz="3000" b="1" dirty="0">
                <a:solidFill>
                  <a:schemeClr val="dk1"/>
                </a:solidFill>
                <a:latin typeface="Palatino Linotype" panose="02040502050505030304" pitchFamily="18" charset="0"/>
              </a:rPr>
            </a:br>
            <a:r>
              <a:rPr lang="en-US" sz="3000" b="1" dirty="0">
                <a:solidFill>
                  <a:schemeClr val="dk1"/>
                </a:solidFill>
                <a:latin typeface="Palatino Linotype" panose="02040502050505030304" pitchFamily="18" charset="0"/>
              </a:rPr>
              <a:t>    </a:t>
            </a:r>
            <a:r>
              <a:rPr lang="en-US" sz="3000" b="1" dirty="0" err="1">
                <a:solidFill>
                  <a:schemeClr val="dk1"/>
                </a:solidFill>
                <a:latin typeface="標楷體" panose="03000509000000000000" pitchFamily="65" charset="-120"/>
                <a:ea typeface="標楷體" panose="03000509000000000000" pitchFamily="65" charset="-120"/>
                <a:cs typeface="Palatino Linotype"/>
              </a:rPr>
              <a:t>培育學識淵博的學生</a:t>
            </a:r>
            <a:endParaRPr sz="3000" b="1" dirty="0">
              <a:solidFill>
                <a:schemeClr val="dk1"/>
              </a:solidFill>
              <a:latin typeface="標楷體" panose="03000509000000000000" pitchFamily="65" charset="-120"/>
              <a:ea typeface="標楷體" panose="03000509000000000000" pitchFamily="65" charset="-120"/>
              <a:cs typeface="Palatino Linotype"/>
            </a:endParaRPr>
          </a:p>
          <a:p>
            <a:pPr marL="342900" lvl="0" indent="-247650" algn="l" rtl="0">
              <a:spcBef>
                <a:spcPts val="300"/>
              </a:spcBef>
              <a:spcAft>
                <a:spcPts val="0"/>
              </a:spcAft>
              <a:buClr>
                <a:srgbClr val="7F7F7F"/>
              </a:buClr>
              <a:buSzPts val="1500"/>
              <a:buNone/>
            </a:pPr>
            <a:endParaRPr sz="1500" b="1" dirty="0">
              <a:solidFill>
                <a:schemeClr val="dk1"/>
              </a:solidFill>
              <a:latin typeface="Palatino Linotype" panose="02040502050505030304" pitchFamily="18" charset="0"/>
            </a:endParaRPr>
          </a:p>
          <a:p>
            <a:pPr marL="342900">
              <a:spcBef>
                <a:spcPts val="600"/>
              </a:spcBef>
              <a:buClr>
                <a:schemeClr val="dk1"/>
              </a:buClr>
              <a:buSzPts val="2500"/>
            </a:pPr>
            <a:r>
              <a:rPr lang="en-US" sz="2500" b="1" dirty="0">
                <a:solidFill>
                  <a:schemeClr val="dk1"/>
                </a:solidFill>
                <a:latin typeface="Palatino Linotype" panose="02040502050505030304" pitchFamily="18" charset="0"/>
              </a:rPr>
              <a:t>Broad knowledge base</a:t>
            </a:r>
            <a:br>
              <a:rPr lang="en-US" sz="2500" b="1" dirty="0">
                <a:solidFill>
                  <a:schemeClr val="dk1"/>
                </a:solidFill>
                <a:latin typeface="Palatino Linotype" panose="02040502050505030304" pitchFamily="18" charset="0"/>
              </a:rPr>
            </a:br>
            <a:r>
              <a:rPr lang="en-US" sz="2500" b="1" dirty="0" err="1">
                <a:solidFill>
                  <a:schemeClr val="dk1"/>
                </a:solidFill>
                <a:latin typeface="標楷體" panose="03000509000000000000" pitchFamily="65" charset="-120"/>
                <a:ea typeface="標楷體" panose="03000509000000000000" pitchFamily="65" charset="-120"/>
                <a:cs typeface="Palatino Linotype"/>
              </a:rPr>
              <a:t>廣闊的知識基礎</a:t>
            </a:r>
            <a:endParaRPr sz="2500" b="1" dirty="0">
              <a:solidFill>
                <a:schemeClr val="dk1"/>
              </a:solidFill>
              <a:latin typeface="標楷體" panose="03000509000000000000" pitchFamily="65" charset="-120"/>
              <a:ea typeface="標楷體" panose="03000509000000000000" pitchFamily="65" charset="-120"/>
              <a:cs typeface="Palatino Linotype"/>
            </a:endParaRPr>
          </a:p>
          <a:p>
            <a:pPr marL="342900" lvl="0">
              <a:spcBef>
                <a:spcPts val="600"/>
              </a:spcBef>
              <a:buClr>
                <a:schemeClr val="dk1"/>
              </a:buClr>
              <a:buSzPts val="2500"/>
            </a:pPr>
            <a:r>
              <a:rPr lang="en-US" sz="2500" b="1" dirty="0">
                <a:solidFill>
                  <a:schemeClr val="dk1"/>
                </a:solidFill>
                <a:latin typeface="Palatino Linotype" panose="02040502050505030304" pitchFamily="18" charset="0"/>
              </a:rPr>
              <a:t>Student-centered and interactive learning</a:t>
            </a:r>
            <a:br>
              <a:rPr lang="en-US" sz="2500" b="1" dirty="0">
                <a:solidFill>
                  <a:schemeClr val="dk1"/>
                </a:solidFill>
                <a:latin typeface="Palatino Linotype" panose="02040502050505030304" pitchFamily="18" charset="0"/>
              </a:rPr>
            </a:br>
            <a:r>
              <a:rPr lang="en-US" sz="2500" b="1" dirty="0" err="1">
                <a:solidFill>
                  <a:schemeClr val="dk1"/>
                </a:solidFill>
                <a:latin typeface="標楷體" panose="03000509000000000000" pitchFamily="65" charset="-120"/>
                <a:ea typeface="標楷體" panose="03000509000000000000" pitchFamily="65" charset="-120"/>
                <a:cs typeface="Palatino Linotype"/>
              </a:rPr>
              <a:t>學生為本及互動學習</a:t>
            </a:r>
            <a:endParaRPr sz="2500" b="1" dirty="0">
              <a:solidFill>
                <a:schemeClr val="dk1"/>
              </a:solidFill>
              <a:latin typeface="標楷體" panose="03000509000000000000" pitchFamily="65" charset="-120"/>
              <a:ea typeface="標楷體" panose="03000509000000000000" pitchFamily="65" charset="-120"/>
              <a:cs typeface="Palatino Linotype"/>
            </a:endParaRPr>
          </a:p>
          <a:p>
            <a:pPr marL="342900">
              <a:spcBef>
                <a:spcPts val="600"/>
              </a:spcBef>
              <a:buClr>
                <a:schemeClr val="dk1"/>
              </a:buClr>
              <a:buSzPts val="2500"/>
            </a:pPr>
            <a:r>
              <a:rPr lang="en-US" sz="2500" b="1" dirty="0">
                <a:solidFill>
                  <a:schemeClr val="dk1"/>
                </a:solidFill>
                <a:latin typeface="Palatino Linotype" panose="02040502050505030304" pitchFamily="18" charset="0"/>
              </a:rPr>
              <a:t>Self-directed and inquiry-based learning</a:t>
            </a:r>
            <a:br>
              <a:rPr lang="en-US" sz="2500" b="1" dirty="0">
                <a:solidFill>
                  <a:schemeClr val="dk1"/>
                </a:solidFill>
                <a:latin typeface="Palatino Linotype" panose="02040502050505030304" pitchFamily="18" charset="0"/>
              </a:rPr>
            </a:br>
            <a:r>
              <a:rPr lang="en-US" sz="2500" b="1" dirty="0" err="1">
                <a:solidFill>
                  <a:schemeClr val="dk1"/>
                </a:solidFill>
                <a:latin typeface="標楷體" panose="03000509000000000000" pitchFamily="65" charset="-120"/>
                <a:ea typeface="標楷體" panose="03000509000000000000" pitchFamily="65" charset="-120"/>
                <a:cs typeface="Palatino Linotype"/>
              </a:rPr>
              <a:t>自主探究學習</a:t>
            </a:r>
            <a:endParaRPr sz="2500" b="1" dirty="0">
              <a:solidFill>
                <a:schemeClr val="dk1"/>
              </a:solidFill>
              <a:latin typeface="標楷體" panose="03000509000000000000" pitchFamily="65" charset="-120"/>
              <a:ea typeface="標楷體" panose="03000509000000000000" pitchFamily="65" charset="-120"/>
              <a:cs typeface="Palatino Linotype"/>
            </a:endParaRPr>
          </a:p>
          <a:p>
            <a:pPr marL="342900" lvl="0" indent="-152400" algn="l" rtl="0">
              <a:spcBef>
                <a:spcPts val="600"/>
              </a:spcBef>
              <a:spcAft>
                <a:spcPts val="0"/>
              </a:spcAft>
              <a:buClr>
                <a:srgbClr val="7F7F7F"/>
              </a:buClr>
              <a:buSzPts val="3000"/>
              <a:buNone/>
            </a:pPr>
            <a:endParaRPr sz="3000" b="1" dirty="0"/>
          </a:p>
        </p:txBody>
      </p:sp>
      <p:sp>
        <p:nvSpPr>
          <p:cNvPr id="130" name="Google Shape;130;p5"/>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31" name="Google Shape;131;p5"/>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49"/>
          <p:cNvSpPr txBox="1">
            <a:spLocks noGrp="1"/>
          </p:cNvSpPr>
          <p:nvPr>
            <p:ph type="title"/>
          </p:nvPr>
        </p:nvSpPr>
        <p:spPr>
          <a:xfrm>
            <a:off x="4953000" y="4114800"/>
            <a:ext cx="4191000" cy="1550112"/>
          </a:xfrm>
          <a:prstGeom prst="rect">
            <a:avLst/>
          </a:prstGeom>
          <a:noFill/>
          <a:ln>
            <a:noFill/>
          </a:ln>
        </p:spPr>
        <p:txBody>
          <a:bodyPr spcFirstLastPara="1" wrap="square" lIns="91425" tIns="45700" rIns="91425" bIns="45700" anchor="b" anchorCtr="0">
            <a:normAutofit/>
          </a:bodyPr>
          <a:lstStyle/>
          <a:p>
            <a:pPr marL="0" lvl="0" indent="0" algn="ctr" rtl="0">
              <a:lnSpc>
                <a:spcPct val="80000"/>
              </a:lnSpc>
              <a:spcBef>
                <a:spcPts val="0"/>
              </a:spcBef>
              <a:spcAft>
                <a:spcPts val="0"/>
              </a:spcAft>
              <a:buClr>
                <a:srgbClr val="0070C0"/>
              </a:buClr>
              <a:buSzPts val="2900"/>
              <a:buFont typeface="Palatino Linotype"/>
              <a:buNone/>
            </a:pPr>
            <a:r>
              <a:rPr lang="en-US" sz="2900" b="1" dirty="0">
                <a:solidFill>
                  <a:srgbClr val="0070C0"/>
                </a:solidFill>
              </a:rPr>
              <a:t>STEAM Lab – Innovation Centre</a:t>
            </a:r>
            <a:br>
              <a:rPr lang="en-US" sz="2900" b="1" dirty="0">
                <a:solidFill>
                  <a:srgbClr val="0070C0"/>
                </a:solidFill>
              </a:rPr>
            </a:br>
            <a:r>
              <a:rPr lang="en-US" sz="2900" b="1" dirty="0">
                <a:solidFill>
                  <a:srgbClr val="0070C0"/>
                </a:solidFill>
              </a:rPr>
              <a:t>STEAM </a:t>
            </a:r>
            <a:r>
              <a:rPr lang="zh-TW" altLang="en-US" sz="2900" b="1" dirty="0" smtClean="0">
                <a:solidFill>
                  <a:srgbClr val="0070C0"/>
                </a:solidFill>
                <a:latin typeface="DFKai-SB" panose="03000509000000000000" pitchFamily="65" charset="-120"/>
                <a:ea typeface="DFKai-SB" panose="03000509000000000000" pitchFamily="65" charset="-120"/>
              </a:rPr>
              <a:t>研習室</a:t>
            </a:r>
            <a:r>
              <a:rPr lang="en-US" sz="2900" b="1" dirty="0" smtClean="0">
                <a:solidFill>
                  <a:srgbClr val="0070C0"/>
                </a:solidFill>
                <a:latin typeface="DFKai-SB" panose="03000509000000000000" pitchFamily="65" charset="-120"/>
                <a:ea typeface="DFKai-SB" panose="03000509000000000000" pitchFamily="65" charset="-120"/>
              </a:rPr>
              <a:t>室 </a:t>
            </a:r>
            <a:r>
              <a:rPr lang="en-US" sz="2900" b="1" dirty="0">
                <a:solidFill>
                  <a:srgbClr val="0070C0"/>
                </a:solidFill>
                <a:latin typeface="DFKai-SB" panose="03000509000000000000" pitchFamily="65" charset="-120"/>
                <a:ea typeface="DFKai-SB" panose="03000509000000000000" pitchFamily="65" charset="-120"/>
              </a:rPr>
              <a:t>– </a:t>
            </a:r>
            <a:r>
              <a:rPr lang="en-US" sz="2900" b="1" dirty="0" err="1">
                <a:solidFill>
                  <a:srgbClr val="0070C0"/>
                </a:solidFill>
                <a:latin typeface="DFKai-SB" panose="03000509000000000000" pitchFamily="65" charset="-120"/>
                <a:ea typeface="DFKai-SB" panose="03000509000000000000" pitchFamily="65" charset="-120"/>
              </a:rPr>
              <a:t>創新科技中心</a:t>
            </a:r>
            <a:endParaRPr sz="2900" b="1" dirty="0">
              <a:solidFill>
                <a:srgbClr val="0070C0"/>
              </a:solidFill>
              <a:latin typeface="DFKai-SB" panose="03000509000000000000" pitchFamily="65" charset="-120"/>
              <a:ea typeface="DFKai-SB" panose="03000509000000000000" pitchFamily="65" charset="-120"/>
            </a:endParaRPr>
          </a:p>
        </p:txBody>
      </p:sp>
      <p:sp>
        <p:nvSpPr>
          <p:cNvPr id="555" name="Google Shape;555;p49"/>
          <p:cNvSpPr txBox="1"/>
          <p:nvPr/>
        </p:nvSpPr>
        <p:spPr>
          <a:xfrm>
            <a:off x="4767365" y="5897994"/>
            <a:ext cx="222726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000000"/>
                </a:solidFill>
                <a:latin typeface="Times New Roman"/>
                <a:ea typeface="Times New Roman"/>
                <a:cs typeface="Times New Roman"/>
                <a:sym typeface="Times New Roman"/>
              </a:rPr>
              <a:t>“Garage” workshop </a:t>
            </a:r>
            <a:endParaRPr dirty="0"/>
          </a:p>
          <a:p>
            <a:pPr marL="0" marR="0" lvl="0" indent="0" algn="l" rtl="0">
              <a:spcBef>
                <a:spcPts val="0"/>
              </a:spcBef>
              <a:spcAft>
                <a:spcPts val="0"/>
              </a:spcAft>
              <a:buNone/>
            </a:pPr>
            <a:r>
              <a:rPr lang="en-US" sz="2000" dirty="0">
                <a:solidFill>
                  <a:srgbClr val="000000"/>
                </a:solidFill>
                <a:latin typeface="Times New Roman"/>
                <a:ea typeface="Times New Roman"/>
                <a:cs typeface="Times New Roman"/>
                <a:sym typeface="Times New Roman"/>
              </a:rPr>
              <a:t>「Garage」 </a:t>
            </a:r>
            <a:r>
              <a:rPr lang="en-US" sz="2000" dirty="0" err="1">
                <a:solidFill>
                  <a:srgbClr val="000000"/>
                </a:solidFill>
                <a:latin typeface="DFKai-SB" panose="03000509000000000000" pitchFamily="65" charset="-120"/>
                <a:ea typeface="DFKai-SB" panose="03000509000000000000" pitchFamily="65" charset="-120"/>
                <a:cs typeface="Palatino Linotype"/>
                <a:sym typeface="Palatino Linotype"/>
              </a:rPr>
              <a:t>工房</a:t>
            </a:r>
            <a:endParaRPr sz="2000" dirty="0">
              <a:solidFill>
                <a:srgbClr val="000000"/>
              </a:solidFill>
              <a:latin typeface="DFKai-SB" panose="03000509000000000000" pitchFamily="65" charset="-120"/>
              <a:ea typeface="DFKai-SB" panose="03000509000000000000" pitchFamily="65" charset="-120"/>
              <a:cs typeface="Palatino Linotype"/>
              <a:sym typeface="Palatino Linotype"/>
            </a:endParaRPr>
          </a:p>
        </p:txBody>
      </p:sp>
      <p:sp>
        <p:nvSpPr>
          <p:cNvPr id="556" name="Google Shape;556;p49"/>
          <p:cNvSpPr txBox="1"/>
          <p:nvPr/>
        </p:nvSpPr>
        <p:spPr>
          <a:xfrm>
            <a:off x="3974255" y="3225104"/>
            <a:ext cx="4571993" cy="70788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dirty="0">
                <a:solidFill>
                  <a:srgbClr val="000000"/>
                </a:solidFill>
                <a:latin typeface="Times New Roman"/>
                <a:ea typeface="Times New Roman"/>
                <a:cs typeface="Times New Roman"/>
                <a:sym typeface="Times New Roman"/>
              </a:rPr>
              <a:t>Multi-purpose shared space</a:t>
            </a:r>
            <a:endParaRPr sz="2000" dirty="0">
              <a:solidFill>
                <a:srgbClr val="000000"/>
              </a:solidFill>
              <a:latin typeface="Times New Roman"/>
              <a:ea typeface="Times New Roman"/>
              <a:cs typeface="Times New Roman"/>
              <a:sym typeface="Times New Roman"/>
            </a:endParaRPr>
          </a:p>
          <a:p>
            <a:pPr marL="0" marR="0" lvl="0" indent="0" algn="r" rtl="0">
              <a:spcBef>
                <a:spcPts val="0"/>
              </a:spcBef>
              <a:spcAft>
                <a:spcPts val="0"/>
              </a:spcAft>
              <a:buNone/>
            </a:pPr>
            <a:r>
              <a:rPr lang="en-US" sz="2000" dirty="0" err="1">
                <a:solidFill>
                  <a:srgbClr val="000000"/>
                </a:solidFill>
                <a:latin typeface="DFKai-SB" panose="03000509000000000000" pitchFamily="65" charset="-120"/>
                <a:ea typeface="DFKai-SB" panose="03000509000000000000" pitchFamily="65" charset="-120"/>
                <a:cs typeface="Palatino Linotype"/>
                <a:sym typeface="Palatino Linotype"/>
              </a:rPr>
              <a:t>多用途共享空間</a:t>
            </a:r>
            <a:endParaRPr sz="2000" dirty="0">
              <a:solidFill>
                <a:schemeClr val="dk1"/>
              </a:solidFill>
              <a:latin typeface="DFKai-SB" panose="03000509000000000000" pitchFamily="65" charset="-120"/>
              <a:ea typeface="DFKai-SB" panose="03000509000000000000" pitchFamily="65" charset="-120"/>
              <a:cs typeface="Palatino Linotype"/>
              <a:sym typeface="Palatino Linotype"/>
            </a:endParaRPr>
          </a:p>
        </p:txBody>
      </p:sp>
      <p:pic>
        <p:nvPicPr>
          <p:cNvPr id="8" name="Picture 7">
            <a:extLst>
              <a:ext uri="{FF2B5EF4-FFF2-40B4-BE49-F238E27FC236}">
                <a16:creationId xmlns:a16="http://schemas.microsoft.com/office/drawing/2014/main" id="{86F4E198-FADD-3AF4-6B28-3134B438F6C3}"/>
              </a:ext>
            </a:extLst>
          </p:cNvPr>
          <p:cNvPicPr>
            <a:picLocks noChangeAspect="1"/>
          </p:cNvPicPr>
          <p:nvPr/>
        </p:nvPicPr>
        <p:blipFill>
          <a:blip r:embed="rId3"/>
          <a:stretch>
            <a:fillRect/>
          </a:stretch>
        </p:blipFill>
        <p:spPr>
          <a:xfrm>
            <a:off x="193606" y="3791552"/>
            <a:ext cx="4653107" cy="2617373"/>
          </a:xfrm>
          <a:prstGeom prst="rect">
            <a:avLst/>
          </a:prstGeom>
        </p:spPr>
      </p:pic>
      <p:pic>
        <p:nvPicPr>
          <p:cNvPr id="9" name="Picture 8">
            <a:extLst>
              <a:ext uri="{FF2B5EF4-FFF2-40B4-BE49-F238E27FC236}">
                <a16:creationId xmlns:a16="http://schemas.microsoft.com/office/drawing/2014/main" id="{1B5D588C-781B-46D0-4D3C-DE50B6E4D60F}"/>
              </a:ext>
            </a:extLst>
          </p:cNvPr>
          <p:cNvPicPr>
            <a:picLocks noChangeAspect="1"/>
          </p:cNvPicPr>
          <p:nvPr/>
        </p:nvPicPr>
        <p:blipFill>
          <a:blip r:embed="rId4"/>
          <a:stretch>
            <a:fillRect/>
          </a:stretch>
        </p:blipFill>
        <p:spPr>
          <a:xfrm>
            <a:off x="4572000" y="825247"/>
            <a:ext cx="3199809" cy="2399857"/>
          </a:xfrm>
          <a:prstGeom prst="rect">
            <a:avLst/>
          </a:prstGeom>
        </p:spPr>
      </p:pic>
      <p:pic>
        <p:nvPicPr>
          <p:cNvPr id="10" name="Picture 9">
            <a:extLst>
              <a:ext uri="{FF2B5EF4-FFF2-40B4-BE49-F238E27FC236}">
                <a16:creationId xmlns:a16="http://schemas.microsoft.com/office/drawing/2014/main" id="{D3E34997-28E9-37EC-C0AD-5BB6741A4CD7}"/>
              </a:ext>
            </a:extLst>
          </p:cNvPr>
          <p:cNvPicPr>
            <a:picLocks noChangeAspect="1"/>
          </p:cNvPicPr>
          <p:nvPr/>
        </p:nvPicPr>
        <p:blipFill rotWithShape="1">
          <a:blip r:embed="rId5"/>
          <a:srcRect t="14106" b="10323"/>
          <a:stretch/>
        </p:blipFill>
        <p:spPr>
          <a:xfrm>
            <a:off x="311123" y="1315617"/>
            <a:ext cx="4138413" cy="23456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51"/>
                                        </p:tgtEl>
                                        <p:attrNameLst>
                                          <p:attrName>style.visibility</p:attrName>
                                        </p:attrNameLst>
                                      </p:cBhvr>
                                      <p:to>
                                        <p:strVal val="visible"/>
                                      </p:to>
                                    </p:set>
                                    <p:animEffect transition="in" filter="fade">
                                      <p:cBhvr>
                                        <p:cTn id="7" dur="400"/>
                                        <p:tgtEl>
                                          <p:spTgt spid="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0"/>
          <p:cNvSpPr txBox="1">
            <a:spLocks noGrp="1"/>
          </p:cNvSpPr>
          <p:nvPr>
            <p:ph type="title"/>
          </p:nvPr>
        </p:nvSpPr>
        <p:spPr>
          <a:xfrm>
            <a:off x="4090129" y="4191000"/>
            <a:ext cx="4848966" cy="1516014"/>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0000"/>
              </a:lnSpc>
              <a:spcBef>
                <a:spcPts val="0"/>
              </a:spcBef>
              <a:spcAft>
                <a:spcPts val="0"/>
              </a:spcAft>
              <a:buClr>
                <a:srgbClr val="0070C0"/>
              </a:buClr>
              <a:buSzPts val="4700"/>
              <a:buFont typeface="Palatino Linotype"/>
              <a:buNone/>
            </a:pPr>
            <a:r>
              <a:rPr lang="en-US" sz="4700" dirty="0" smtClean="0">
                <a:solidFill>
                  <a:srgbClr val="0070C0"/>
                </a:solidFill>
              </a:rPr>
              <a:t>Andrew </a:t>
            </a:r>
            <a:r>
              <a:rPr lang="en-US" sz="4700" dirty="0" err="1" smtClean="0">
                <a:solidFill>
                  <a:srgbClr val="0070C0"/>
                </a:solidFill>
              </a:rPr>
              <a:t>Ngan</a:t>
            </a:r>
            <a:r>
              <a:rPr lang="en-US" sz="4700" dirty="0">
                <a:solidFill>
                  <a:srgbClr val="0070C0"/>
                </a:solidFill>
              </a:rPr>
              <a:t> </a:t>
            </a:r>
            <a:r>
              <a:rPr lang="en-US" sz="4700" dirty="0" smtClean="0">
                <a:solidFill>
                  <a:srgbClr val="0070C0"/>
                </a:solidFill>
              </a:rPr>
              <a:t>Library </a:t>
            </a:r>
            <a:r>
              <a:rPr lang="en-US" sz="4700" dirty="0">
                <a:solidFill>
                  <a:srgbClr val="0070C0"/>
                </a:solidFill>
              </a:rPr>
              <a:t/>
            </a:r>
            <a:br>
              <a:rPr lang="en-US" sz="4700" dirty="0">
                <a:solidFill>
                  <a:srgbClr val="0070C0"/>
                </a:solidFill>
              </a:rPr>
            </a:br>
            <a:r>
              <a:rPr lang="zh-TW" altLang="en-US" sz="4700" dirty="0" smtClean="0">
                <a:solidFill>
                  <a:srgbClr val="0070C0"/>
                </a:solidFill>
                <a:latin typeface="DFKai-SB" panose="03000509000000000000" pitchFamily="65" charset="-120"/>
                <a:ea typeface="DFKai-SB" panose="03000509000000000000" pitchFamily="65" charset="-120"/>
              </a:rPr>
              <a:t>顏肇臻圖</a:t>
            </a:r>
            <a:r>
              <a:rPr lang="en-US" sz="4700" dirty="0" err="1" smtClean="0">
                <a:solidFill>
                  <a:srgbClr val="0070C0"/>
                </a:solidFill>
                <a:latin typeface="DFKai-SB" panose="03000509000000000000" pitchFamily="65" charset="-120"/>
                <a:ea typeface="DFKai-SB" panose="03000509000000000000" pitchFamily="65" charset="-120"/>
              </a:rPr>
              <a:t>書館</a:t>
            </a:r>
            <a:endParaRPr sz="4700" dirty="0">
              <a:solidFill>
                <a:srgbClr val="0070C0"/>
              </a:solidFill>
              <a:latin typeface="DFKai-SB" panose="03000509000000000000" pitchFamily="65" charset="-120"/>
              <a:ea typeface="DFKai-SB" panose="03000509000000000000" pitchFamily="65" charset="-12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9613" y="426284"/>
            <a:ext cx="4384621" cy="328846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861" y="3208565"/>
            <a:ext cx="4006180" cy="3004635"/>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52</a:t>
            </a:fld>
            <a:endParaRPr lang="en-US"/>
          </a:p>
        </p:txBody>
      </p:sp>
      <p:sp>
        <p:nvSpPr>
          <p:cNvPr id="5" name="Google Shape;561;p50"/>
          <p:cNvSpPr txBox="1">
            <a:spLocks/>
          </p:cNvSpPr>
          <p:nvPr/>
        </p:nvSpPr>
        <p:spPr>
          <a:xfrm>
            <a:off x="4090129" y="4191000"/>
            <a:ext cx="4848966" cy="1516014"/>
          </a:xfrm>
          <a:prstGeom prst="rect">
            <a:avLst/>
          </a:prstGeom>
          <a:noFill/>
          <a:ln>
            <a:noFill/>
          </a:ln>
        </p:spPr>
        <p:txBody>
          <a:bodyPr spcFirstLastPara="1" wrap="square" lIns="91425" tIns="45700" rIns="91425" bIns="45700" anchor="b" anchorCtr="0">
            <a:normAutofit fontScale="90000" lnSpcReduction="10000"/>
          </a:bodyPr>
          <a:lstStyle>
            <a:defPPr marR="0" lvl="0" algn="l" rtl="0">
              <a:lnSpc>
                <a:spcPct val="100000"/>
              </a:lnSpc>
              <a:spcBef>
                <a:spcPts val="0"/>
              </a:spcBef>
              <a:spcAft>
                <a:spcPts val="0"/>
              </a:spcAft>
            </a:defPPr>
            <a:lvl1pPr marR="0" lvl="0" algn="ctr" rtl="0">
              <a:lnSpc>
                <a:spcPct val="322222"/>
              </a:lnSpc>
              <a:spcBef>
                <a:spcPts val="0"/>
              </a:spcBef>
              <a:spcAft>
                <a:spcPts val="0"/>
              </a:spcAft>
              <a:buClr>
                <a:schemeClr val="dk2"/>
              </a:buClr>
              <a:buSzPts val="1800"/>
              <a:buFont typeface="Palatino Linotype"/>
              <a:buNone/>
              <a:defRPr sz="5400" b="0" i="0" u="none" strike="noStrike" cap="none">
                <a:solidFill>
                  <a:schemeClr val="dk2"/>
                </a:solidFill>
                <a:latin typeface="Palatino Linotype"/>
                <a:ea typeface="Palatino Linotype"/>
                <a:cs typeface="Palatino Linotype"/>
                <a:sym typeface="Palatino Linotyp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80000"/>
              </a:lnSpc>
              <a:buClr>
                <a:srgbClr val="0070C0"/>
              </a:buClr>
              <a:buSzPts val="4700"/>
            </a:pPr>
            <a:r>
              <a:rPr lang="en-US" sz="4700" dirty="0" smtClean="0">
                <a:solidFill>
                  <a:srgbClr val="0070C0"/>
                </a:solidFill>
              </a:rPr>
              <a:t>Chinese Medicine Research Centre </a:t>
            </a:r>
            <a:br>
              <a:rPr lang="en-US" sz="4700" dirty="0" smtClean="0">
                <a:solidFill>
                  <a:srgbClr val="0070C0"/>
                </a:solidFill>
              </a:rPr>
            </a:br>
            <a:r>
              <a:rPr lang="zh-TW" altLang="en-US" sz="4700" dirty="0" smtClean="0">
                <a:solidFill>
                  <a:srgbClr val="0070C0"/>
                </a:solidFill>
                <a:latin typeface="DFKai-SB" panose="03000509000000000000" pitchFamily="65" charset="-120"/>
                <a:ea typeface="DFKai-SB" panose="03000509000000000000" pitchFamily="65" charset="-120"/>
              </a:rPr>
              <a:t>中藥研究中心</a:t>
            </a:r>
            <a:endParaRPr lang="zh-TW" altLang="en-US" sz="4700" dirty="0">
              <a:solidFill>
                <a:srgbClr val="0070C0"/>
              </a:solidFill>
              <a:latin typeface="DFKai-SB" panose="03000509000000000000" pitchFamily="65" charset="-120"/>
              <a:ea typeface="DFKai-SB" panose="03000509000000000000" pitchFamily="65" charset="-120"/>
            </a:endParaRPr>
          </a:p>
        </p:txBody>
      </p:sp>
      <p:pic>
        <p:nvPicPr>
          <p:cNvPr id="6" name="Picture 5" descr="A group of people standing in a kitchen&#10;&#10;Description automatically generated">
            <a:extLst>
              <a:ext uri="{FF2B5EF4-FFF2-40B4-BE49-F238E27FC236}">
                <a16:creationId xmlns:a16="http://schemas.microsoft.com/office/drawing/2014/main" id="{535B4767-127E-46A8-99F3-312D4FA2E979}"/>
              </a:ext>
            </a:extLst>
          </p:cNvPr>
          <p:cNvPicPr>
            <a:picLocks noChangeAspect="1"/>
          </p:cNvPicPr>
          <p:nvPr/>
        </p:nvPicPr>
        <p:blipFill rotWithShape="1">
          <a:blip r:embed="rId2" cstate="print"/>
          <a:srcRect l="750" r="7691" b="-4"/>
          <a:stretch/>
        </p:blipFill>
        <p:spPr>
          <a:xfrm>
            <a:off x="1148763" y="86783"/>
            <a:ext cx="4151681" cy="3026834"/>
          </a:xfrm>
          <a:prstGeom prst="rect">
            <a:avLst/>
          </a:prstGeom>
        </p:spPr>
      </p:pic>
      <p:pic>
        <p:nvPicPr>
          <p:cNvPr id="7" name="Picture 6" descr="A picture containing indoor, white, table, refrigerator&#10;&#10;Description automatically generated">
            <a:extLst>
              <a:ext uri="{FF2B5EF4-FFF2-40B4-BE49-F238E27FC236}">
                <a16:creationId xmlns:a16="http://schemas.microsoft.com/office/drawing/2014/main" id="{F69E0491-AD94-41D4-9973-23C86346E1F6}"/>
              </a:ext>
            </a:extLst>
          </p:cNvPr>
          <p:cNvPicPr>
            <a:picLocks noChangeAspect="1"/>
          </p:cNvPicPr>
          <p:nvPr/>
        </p:nvPicPr>
        <p:blipFill rotWithShape="1">
          <a:blip r:embed="rId3" cstate="print"/>
          <a:srcRect l="6612" r="14251" b="1"/>
          <a:stretch/>
        </p:blipFill>
        <p:spPr>
          <a:xfrm>
            <a:off x="4701834" y="1241716"/>
            <a:ext cx="3539976" cy="2985818"/>
          </a:xfrm>
          <a:prstGeom prst="rect">
            <a:avLst/>
          </a:prstGeom>
        </p:spPr>
      </p:pic>
      <p:pic>
        <p:nvPicPr>
          <p:cNvPr id="8" name="Picture 7">
            <a:extLst>
              <a:ext uri="{FF2B5EF4-FFF2-40B4-BE49-F238E27FC236}">
                <a16:creationId xmlns:a16="http://schemas.microsoft.com/office/drawing/2014/main" id="{9B4C30DC-1B37-79D7-C180-D6FF06ED2653}"/>
              </a:ext>
            </a:extLst>
          </p:cNvPr>
          <p:cNvPicPr>
            <a:picLocks noChangeAspect="1"/>
          </p:cNvPicPr>
          <p:nvPr/>
        </p:nvPicPr>
        <p:blipFill rotWithShape="1">
          <a:blip r:embed="rId4"/>
          <a:srcRect r="7675" b="2995"/>
          <a:stretch/>
        </p:blipFill>
        <p:spPr>
          <a:xfrm>
            <a:off x="190743" y="3200400"/>
            <a:ext cx="4151681" cy="3026833"/>
          </a:xfrm>
          <a:prstGeom prst="rect">
            <a:avLst/>
          </a:prstGeom>
        </p:spPr>
      </p:pic>
    </p:spTree>
    <p:extLst>
      <p:ext uri="{BB962C8B-B14F-4D97-AF65-F5344CB8AC3E}">
        <p14:creationId xmlns:p14="http://schemas.microsoft.com/office/powerpoint/2010/main" val="277992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53"/>
          <p:cNvSpPr txBox="1">
            <a:spLocks noGrp="1"/>
          </p:cNvSpPr>
          <p:nvPr>
            <p:ph type="ctrTitle"/>
          </p:nvPr>
        </p:nvSpPr>
        <p:spPr>
          <a:xfrm>
            <a:off x="662213" y="2209800"/>
            <a:ext cx="7772400" cy="2209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70C0"/>
              </a:buClr>
              <a:buSzPts val="6000"/>
              <a:buFont typeface="Palatino Linotype"/>
              <a:buNone/>
            </a:pPr>
            <a:r>
              <a:rPr lang="en-US" sz="6000" b="1" dirty="0">
                <a:solidFill>
                  <a:srgbClr val="0070C0"/>
                </a:solidFill>
              </a:rPr>
              <a:t>School Policies</a:t>
            </a:r>
            <a:br>
              <a:rPr lang="en-US" sz="6000" b="1" dirty="0">
                <a:solidFill>
                  <a:srgbClr val="0070C0"/>
                </a:solidFill>
              </a:rPr>
            </a:br>
            <a:r>
              <a:rPr lang="en-US" sz="6000" b="1" dirty="0" err="1">
                <a:solidFill>
                  <a:srgbClr val="0070C0"/>
                </a:solidFill>
                <a:latin typeface="DFKai-SB" panose="03000509000000000000" pitchFamily="65" charset="-120"/>
                <a:ea typeface="DFKai-SB" panose="03000509000000000000" pitchFamily="65" charset="-120"/>
              </a:rPr>
              <a:t>學校政策</a:t>
            </a:r>
            <a:endParaRPr sz="6000" dirty="0">
              <a:solidFill>
                <a:srgbClr val="0070C0"/>
              </a:solidFill>
              <a:latin typeface="DFKai-SB" panose="03000509000000000000" pitchFamily="65" charset="-120"/>
              <a:ea typeface="DFKai-SB" panose="03000509000000000000" pitchFamily="65" charset="-120"/>
            </a:endParaRPr>
          </a:p>
        </p:txBody>
      </p:sp>
      <p:sp>
        <p:nvSpPr>
          <p:cNvPr id="585" name="Google Shape;585;p5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53</a:t>
            </a:fld>
            <a:endParaRPr/>
          </a:p>
        </p:txBody>
      </p:sp>
      <p:sp>
        <p:nvSpPr>
          <p:cNvPr id="586" name="Google Shape;586;p5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54"/>
          <p:cNvSpPr txBox="1">
            <a:spLocks noGrp="1"/>
          </p:cNvSpPr>
          <p:nvPr>
            <p:ph type="title"/>
          </p:nvPr>
        </p:nvSpPr>
        <p:spPr>
          <a:xfrm>
            <a:off x="457200" y="0"/>
            <a:ext cx="8229600" cy="132344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0070C0"/>
              </a:buClr>
              <a:buSzPts val="4000"/>
              <a:buFont typeface="Palatino Linotype"/>
              <a:buNone/>
            </a:pPr>
            <a:r>
              <a:rPr lang="en-US" sz="4000" b="1" dirty="0">
                <a:solidFill>
                  <a:srgbClr val="0070C0"/>
                </a:solidFill>
              </a:rPr>
              <a:t>NPLC – Assessment Policy</a:t>
            </a:r>
            <a:br>
              <a:rPr lang="en-US" sz="4000" b="1" dirty="0">
                <a:solidFill>
                  <a:srgbClr val="0070C0"/>
                </a:solidFill>
              </a:rPr>
            </a:br>
            <a:r>
              <a:rPr lang="en-US" sz="4000" b="1" dirty="0" err="1">
                <a:solidFill>
                  <a:srgbClr val="0070C0"/>
                </a:solidFill>
                <a:latin typeface="DFKai-SB" panose="03000509000000000000" pitchFamily="65" charset="-120"/>
                <a:ea typeface="DFKai-SB" panose="03000509000000000000" pitchFamily="65" charset="-120"/>
              </a:rPr>
              <a:t>顏寶鈴書院</a:t>
            </a:r>
            <a:r>
              <a:rPr lang="en-US" sz="4000" b="1" dirty="0">
                <a:solidFill>
                  <a:srgbClr val="0070C0"/>
                </a:solidFill>
                <a:latin typeface="DFKai-SB" panose="03000509000000000000" pitchFamily="65" charset="-120"/>
                <a:ea typeface="DFKai-SB" panose="03000509000000000000" pitchFamily="65" charset="-120"/>
              </a:rPr>
              <a:t> – </a:t>
            </a:r>
            <a:r>
              <a:rPr lang="en-US" sz="4000" b="1" dirty="0" err="1">
                <a:solidFill>
                  <a:srgbClr val="0070C0"/>
                </a:solidFill>
                <a:latin typeface="DFKai-SB" panose="03000509000000000000" pitchFamily="65" charset="-120"/>
                <a:ea typeface="DFKai-SB" panose="03000509000000000000" pitchFamily="65" charset="-120"/>
              </a:rPr>
              <a:t>評核政策</a:t>
            </a:r>
            <a:endParaRPr sz="4000" b="1" dirty="0">
              <a:solidFill>
                <a:srgbClr val="0070C0"/>
              </a:solidFill>
              <a:latin typeface="DFKai-SB" panose="03000509000000000000" pitchFamily="65" charset="-120"/>
              <a:ea typeface="DFKai-SB" panose="03000509000000000000" pitchFamily="65" charset="-120"/>
            </a:endParaRPr>
          </a:p>
        </p:txBody>
      </p:sp>
      <p:sp>
        <p:nvSpPr>
          <p:cNvPr id="592" name="Google Shape;592;p54"/>
          <p:cNvSpPr txBox="1"/>
          <p:nvPr/>
        </p:nvSpPr>
        <p:spPr>
          <a:xfrm>
            <a:off x="2399909" y="1295400"/>
            <a:ext cx="4267198" cy="861774"/>
          </a:xfrm>
          <a:prstGeom prst="rect">
            <a:avLst/>
          </a:prstGeom>
          <a:gradFill>
            <a:gsLst>
              <a:gs pos="0">
                <a:srgbClr val="FFFF7E"/>
              </a:gs>
              <a:gs pos="50000">
                <a:srgbClr val="FFFFB1"/>
              </a:gs>
              <a:gs pos="100000">
                <a:srgbClr val="FFFFD9"/>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dirty="0">
                <a:solidFill>
                  <a:schemeClr val="dk1"/>
                </a:solidFill>
                <a:latin typeface="Palatino Linotype"/>
                <a:ea typeface="Palatino Linotype"/>
                <a:cs typeface="Palatino Linotype"/>
                <a:sym typeface="Palatino Linotype"/>
              </a:rPr>
              <a:t>F4 &amp; F5 NPL grades</a:t>
            </a:r>
            <a:endParaRPr dirty="0"/>
          </a:p>
          <a:p>
            <a:pPr marL="0" marR="0" lvl="0" indent="0" algn="ctr" rtl="0">
              <a:spcBef>
                <a:spcPts val="0"/>
              </a:spcBef>
              <a:spcAft>
                <a:spcPts val="0"/>
              </a:spcAft>
              <a:buNone/>
            </a:pPr>
            <a:r>
              <a:rPr lang="en-US" sz="2500" dirty="0" err="1">
                <a:solidFill>
                  <a:schemeClr val="dk1"/>
                </a:solidFill>
                <a:latin typeface="DFKai-SB" panose="03000509000000000000" pitchFamily="65" charset="-120"/>
                <a:ea typeface="DFKai-SB" panose="03000509000000000000" pitchFamily="65" charset="-120"/>
                <a:cs typeface="Palatino Linotype"/>
                <a:sym typeface="Palatino Linotype"/>
              </a:rPr>
              <a:t>中四及中五校內成績</a:t>
            </a:r>
            <a:endParaRPr sz="2500" dirty="0">
              <a:solidFill>
                <a:schemeClr val="dk1"/>
              </a:solidFill>
              <a:latin typeface="DFKai-SB" panose="03000509000000000000" pitchFamily="65" charset="-120"/>
              <a:ea typeface="DFKai-SB" panose="03000509000000000000" pitchFamily="65" charset="-120"/>
              <a:cs typeface="Palatino Linotype"/>
              <a:sym typeface="Palatino Linotype"/>
            </a:endParaRPr>
          </a:p>
        </p:txBody>
      </p:sp>
      <p:cxnSp>
        <p:nvCxnSpPr>
          <p:cNvPr id="593" name="Google Shape;593;p54"/>
          <p:cNvCxnSpPr/>
          <p:nvPr/>
        </p:nvCxnSpPr>
        <p:spPr>
          <a:xfrm>
            <a:off x="2030390" y="2438400"/>
            <a:ext cx="5105400" cy="0"/>
          </a:xfrm>
          <a:prstGeom prst="straightConnector1">
            <a:avLst/>
          </a:prstGeom>
          <a:noFill/>
          <a:ln w="9525" cap="flat" cmpd="sng">
            <a:solidFill>
              <a:schemeClr val="dk1"/>
            </a:solidFill>
            <a:prstDash val="solid"/>
            <a:round/>
            <a:headEnd type="none" w="sm" len="sm"/>
            <a:tailEnd type="none" w="sm" len="sm"/>
          </a:ln>
        </p:spPr>
      </p:cxnSp>
      <p:sp>
        <p:nvSpPr>
          <p:cNvPr id="594" name="Google Shape;594;p54"/>
          <p:cNvSpPr txBox="1"/>
          <p:nvPr/>
        </p:nvSpPr>
        <p:spPr>
          <a:xfrm>
            <a:off x="201590" y="2895600"/>
            <a:ext cx="3657600" cy="1015663"/>
          </a:xfrm>
          <a:prstGeom prst="rect">
            <a:avLst/>
          </a:prstGeom>
          <a:gradFill>
            <a:gsLst>
              <a:gs pos="0">
                <a:srgbClr val="8CDE9E"/>
              </a:gs>
              <a:gs pos="50000">
                <a:srgbClr val="BAE8C3"/>
              </a:gs>
              <a:gs pos="100000">
                <a:srgbClr val="DEF2E1"/>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dk1"/>
                </a:solidFill>
                <a:latin typeface="Palatino Linotype"/>
                <a:ea typeface="Palatino Linotype"/>
                <a:cs typeface="Palatino Linotype"/>
                <a:sym typeface="Palatino Linotype"/>
              </a:rPr>
              <a:t>Continuous Assessment</a:t>
            </a:r>
            <a:endParaRPr dirty="0"/>
          </a:p>
          <a:p>
            <a:pPr marL="0" marR="0" lvl="0" indent="0" algn="ctr" rtl="0">
              <a:spcBef>
                <a:spcPts val="0"/>
              </a:spcBef>
              <a:spcAft>
                <a:spcPts val="0"/>
              </a:spcAft>
              <a:buNone/>
            </a:pPr>
            <a:r>
              <a:rPr lang="en-US" sz="2000" dirty="0">
                <a:solidFill>
                  <a:schemeClr val="dk1"/>
                </a:solidFill>
                <a:latin typeface="Palatino Linotype"/>
                <a:ea typeface="Palatino Linotype"/>
                <a:cs typeface="Palatino Linotype"/>
                <a:sym typeface="Palatino Linotype"/>
              </a:rPr>
              <a:t>(% is subject-based)</a:t>
            </a:r>
            <a:endParaRPr dirty="0"/>
          </a:p>
          <a:p>
            <a:pPr marL="0" marR="0" lvl="0" indent="0" algn="ctr" rtl="0">
              <a:spcBef>
                <a:spcPts val="0"/>
              </a:spcBef>
              <a:spcAft>
                <a:spcPts val="0"/>
              </a:spcAft>
              <a:buNone/>
            </a:pPr>
            <a:r>
              <a:rPr lang="en-US" sz="2000" dirty="0" err="1">
                <a:solidFill>
                  <a:schemeClr val="dk1"/>
                </a:solidFill>
                <a:latin typeface="DFKai-SB" panose="03000509000000000000" pitchFamily="65" charset="-120"/>
                <a:ea typeface="DFKai-SB" panose="03000509000000000000" pitchFamily="65" charset="-120"/>
                <a:cs typeface="Palatino Linotype"/>
                <a:sym typeface="Palatino Linotype"/>
              </a:rPr>
              <a:t>平時分</a:t>
            </a:r>
            <a:r>
              <a:rPr lang="en-US" sz="2000" dirty="0">
                <a:solidFill>
                  <a:schemeClr val="dk1"/>
                </a:solidFill>
                <a:latin typeface="DFKai-SB" panose="03000509000000000000" pitchFamily="65" charset="-120"/>
                <a:ea typeface="DFKai-SB" panose="03000509000000000000" pitchFamily="65" charset="-120"/>
                <a:cs typeface="Palatino Linotype"/>
                <a:sym typeface="Palatino Linotype"/>
              </a:rPr>
              <a:t> (</a:t>
            </a:r>
            <a:r>
              <a:rPr lang="en-US" sz="2000" dirty="0" err="1">
                <a:solidFill>
                  <a:schemeClr val="dk1"/>
                </a:solidFill>
                <a:latin typeface="DFKai-SB" panose="03000509000000000000" pitchFamily="65" charset="-120"/>
                <a:ea typeface="DFKai-SB" panose="03000509000000000000" pitchFamily="65" charset="-120"/>
                <a:cs typeface="Palatino Linotype"/>
                <a:sym typeface="Palatino Linotype"/>
              </a:rPr>
              <a:t>各科百分比不一</a:t>
            </a:r>
            <a:r>
              <a:rPr lang="en-US" sz="2000" dirty="0">
                <a:solidFill>
                  <a:schemeClr val="dk1"/>
                </a:solidFill>
                <a:latin typeface="DFKai-SB" panose="03000509000000000000" pitchFamily="65" charset="-120"/>
                <a:ea typeface="DFKai-SB" panose="03000509000000000000" pitchFamily="65" charset="-120"/>
                <a:cs typeface="Palatino Linotype"/>
                <a:sym typeface="Palatino Linotype"/>
              </a:rPr>
              <a:t>)</a:t>
            </a:r>
            <a:endParaRPr sz="2000" dirty="0">
              <a:solidFill>
                <a:schemeClr val="dk1"/>
              </a:solidFill>
              <a:latin typeface="DFKai-SB" panose="03000509000000000000" pitchFamily="65" charset="-120"/>
              <a:ea typeface="DFKai-SB" panose="03000509000000000000" pitchFamily="65" charset="-120"/>
              <a:cs typeface="Palatino Linotype"/>
              <a:sym typeface="Palatino Linotype"/>
            </a:endParaRPr>
          </a:p>
        </p:txBody>
      </p:sp>
      <p:sp>
        <p:nvSpPr>
          <p:cNvPr id="595" name="Google Shape;595;p54"/>
          <p:cNvSpPr txBox="1"/>
          <p:nvPr/>
        </p:nvSpPr>
        <p:spPr>
          <a:xfrm>
            <a:off x="5029200" y="2607640"/>
            <a:ext cx="3657600" cy="1323439"/>
          </a:xfrm>
          <a:prstGeom prst="rect">
            <a:avLst/>
          </a:prstGeom>
          <a:gradFill>
            <a:gsLst>
              <a:gs pos="0">
                <a:srgbClr val="9FACDC"/>
              </a:gs>
              <a:gs pos="50000">
                <a:srgbClr val="C4CCE7"/>
              </a:gs>
              <a:gs pos="100000">
                <a:srgbClr val="E1E4F3"/>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2000" dirty="0">
              <a:solidFill>
                <a:schemeClr val="dk1"/>
              </a:solidFill>
              <a:latin typeface="Palatino Linotype"/>
              <a:ea typeface="Palatino Linotype"/>
              <a:cs typeface="Palatino Linotype"/>
              <a:sym typeface="Palatino Linotype"/>
            </a:endParaRPr>
          </a:p>
          <a:p>
            <a:pPr marL="0" marR="0" lvl="0" indent="0" algn="ctr" rtl="0">
              <a:spcBef>
                <a:spcPts val="0"/>
              </a:spcBef>
              <a:spcAft>
                <a:spcPts val="0"/>
              </a:spcAft>
              <a:buNone/>
            </a:pPr>
            <a:r>
              <a:rPr lang="en-US" sz="2000" dirty="0">
                <a:solidFill>
                  <a:schemeClr val="dk1"/>
                </a:solidFill>
                <a:latin typeface="Palatino Linotype"/>
                <a:ea typeface="Palatino Linotype"/>
                <a:cs typeface="Palatino Linotype"/>
                <a:sym typeface="Palatino Linotype"/>
              </a:rPr>
              <a:t>Term </a:t>
            </a:r>
            <a:r>
              <a:rPr lang="en-US" sz="2000" dirty="0" err="1">
                <a:solidFill>
                  <a:schemeClr val="dk1"/>
                </a:solidFill>
                <a:latin typeface="Palatino Linotype"/>
                <a:ea typeface="Palatino Linotype"/>
                <a:cs typeface="Palatino Linotype"/>
                <a:sym typeface="Palatino Linotype"/>
              </a:rPr>
              <a:t>Tests</a:t>
            </a:r>
            <a:r>
              <a:rPr lang="en-US" sz="1800" dirty="0" err="1">
                <a:solidFill>
                  <a:schemeClr val="dk1"/>
                </a:solidFill>
                <a:latin typeface="DFKai-SB" panose="03000509000000000000" pitchFamily="65" charset="-120"/>
                <a:ea typeface="DFKai-SB" panose="03000509000000000000" pitchFamily="65" charset="-120"/>
                <a:cs typeface="Palatino Linotype"/>
                <a:sym typeface="DFKai-SB"/>
              </a:rPr>
              <a:t>期中測驗</a:t>
            </a:r>
            <a:r>
              <a:rPr lang="en-US" sz="2000" dirty="0">
                <a:solidFill>
                  <a:schemeClr val="dk1"/>
                </a:solidFill>
                <a:latin typeface="Palatino Linotype"/>
                <a:ea typeface="Palatino Linotype"/>
                <a:cs typeface="Palatino Linotype"/>
                <a:sym typeface="Palatino Linotype"/>
              </a:rPr>
              <a:t>(25%)</a:t>
            </a:r>
            <a:endParaRPr sz="2000" dirty="0">
              <a:solidFill>
                <a:schemeClr val="dk1"/>
              </a:solidFill>
              <a:latin typeface="DFKai-SB"/>
              <a:ea typeface="DFKai-SB"/>
              <a:cs typeface="DFKai-SB"/>
              <a:sym typeface="DFKai-SB"/>
            </a:endParaRPr>
          </a:p>
          <a:p>
            <a:pPr marL="0" marR="0" lvl="0" indent="0" algn="ctr" rtl="0">
              <a:spcBef>
                <a:spcPts val="0"/>
              </a:spcBef>
              <a:spcAft>
                <a:spcPts val="0"/>
              </a:spcAft>
              <a:buNone/>
            </a:pPr>
            <a:r>
              <a:rPr lang="en-US" sz="2000" dirty="0" err="1">
                <a:solidFill>
                  <a:schemeClr val="dk1"/>
                </a:solidFill>
                <a:latin typeface="Palatino Linotype"/>
                <a:ea typeface="Palatino Linotype"/>
                <a:cs typeface="Palatino Linotype"/>
                <a:sym typeface="Palatino Linotype"/>
              </a:rPr>
              <a:t>Exams</a:t>
            </a:r>
            <a:r>
              <a:rPr lang="en-US" sz="1800" dirty="0" err="1">
                <a:solidFill>
                  <a:schemeClr val="dk1"/>
                </a:solidFill>
                <a:latin typeface="DFKai-SB" panose="03000509000000000000" pitchFamily="65" charset="-120"/>
                <a:ea typeface="DFKai-SB" panose="03000509000000000000" pitchFamily="65" charset="-120"/>
                <a:cs typeface="Palatino Linotype"/>
                <a:sym typeface="DFKai-SB"/>
              </a:rPr>
              <a:t>考試</a:t>
            </a:r>
            <a:r>
              <a:rPr lang="en-US" sz="2000" dirty="0">
                <a:solidFill>
                  <a:schemeClr val="dk1"/>
                </a:solidFill>
                <a:latin typeface="Palatino Linotype"/>
                <a:ea typeface="Palatino Linotype"/>
                <a:cs typeface="Palatino Linotype"/>
                <a:sym typeface="Palatino Linotype"/>
              </a:rPr>
              <a:t> (75%)</a:t>
            </a:r>
            <a:endParaRPr dirty="0"/>
          </a:p>
          <a:p>
            <a:pPr marL="0" marR="0" lvl="0" indent="0" algn="ctr" rtl="0">
              <a:spcBef>
                <a:spcPts val="0"/>
              </a:spcBef>
              <a:spcAft>
                <a:spcPts val="0"/>
              </a:spcAft>
              <a:buNone/>
            </a:pPr>
            <a:endParaRPr sz="2000" dirty="0">
              <a:solidFill>
                <a:schemeClr val="dk1"/>
              </a:solidFill>
              <a:latin typeface="Palatino Linotype"/>
              <a:ea typeface="Palatino Linotype"/>
              <a:cs typeface="Palatino Linotype"/>
              <a:sym typeface="Palatino Linotype"/>
            </a:endParaRPr>
          </a:p>
        </p:txBody>
      </p:sp>
      <p:sp>
        <p:nvSpPr>
          <p:cNvPr id="596" name="Google Shape;596;p54"/>
          <p:cNvSpPr txBox="1"/>
          <p:nvPr/>
        </p:nvSpPr>
        <p:spPr>
          <a:xfrm>
            <a:off x="201590" y="4419600"/>
            <a:ext cx="3669080" cy="1323439"/>
          </a:xfrm>
          <a:prstGeom prst="rect">
            <a:avLst/>
          </a:prstGeom>
          <a:gradFill>
            <a:gsLst>
              <a:gs pos="0">
                <a:srgbClr val="E3B7B7"/>
              </a:gs>
              <a:gs pos="50000">
                <a:srgbClr val="EDD1D1"/>
              </a:gs>
              <a:gs pos="100000">
                <a:srgbClr val="F5E8E8"/>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Palatino Linotype"/>
                <a:ea typeface="Palatino Linotype"/>
                <a:cs typeface="Palatino Linotype"/>
                <a:sym typeface="Palatino Linotype"/>
              </a:rPr>
              <a:t>IBDP assessment components + continuous school-based assessment</a:t>
            </a:r>
            <a:endParaRPr dirty="0"/>
          </a:p>
          <a:p>
            <a:pPr marL="0" marR="0" lvl="0" indent="0" algn="l" rtl="0">
              <a:spcBef>
                <a:spcPts val="0"/>
              </a:spcBef>
              <a:spcAft>
                <a:spcPts val="0"/>
              </a:spcAft>
              <a:buNone/>
            </a:pPr>
            <a:r>
              <a:rPr lang="en-US" sz="2000" dirty="0" err="1">
                <a:solidFill>
                  <a:schemeClr val="dk1"/>
                </a:solidFill>
                <a:latin typeface="DFKai-SB" panose="03000509000000000000" pitchFamily="65" charset="-120"/>
                <a:ea typeface="DFKai-SB" panose="03000509000000000000" pitchFamily="65" charset="-120"/>
                <a:cs typeface="Palatino Linotype"/>
                <a:sym typeface="Palatino Linotype"/>
              </a:rPr>
              <a:t>IBDP評核項目+持續校本評核</a:t>
            </a:r>
            <a:endParaRPr sz="2000" dirty="0">
              <a:solidFill>
                <a:schemeClr val="dk1"/>
              </a:solidFill>
              <a:latin typeface="DFKai-SB" panose="03000509000000000000" pitchFamily="65" charset="-120"/>
              <a:ea typeface="DFKai-SB" panose="03000509000000000000" pitchFamily="65" charset="-120"/>
              <a:cs typeface="Palatino Linotype"/>
              <a:sym typeface="Palatino Linotype"/>
            </a:endParaRPr>
          </a:p>
        </p:txBody>
      </p:sp>
      <p:sp>
        <p:nvSpPr>
          <p:cNvPr id="597" name="Google Shape;597;p54"/>
          <p:cNvSpPr txBox="1"/>
          <p:nvPr/>
        </p:nvSpPr>
        <p:spPr>
          <a:xfrm>
            <a:off x="5029200" y="4087303"/>
            <a:ext cx="3657600" cy="2308324"/>
          </a:xfrm>
          <a:prstGeom prst="rect">
            <a:avLst/>
          </a:prstGeom>
          <a:gradFill>
            <a:gsLst>
              <a:gs pos="0">
                <a:srgbClr val="9FACDC"/>
              </a:gs>
              <a:gs pos="50000">
                <a:srgbClr val="C4CCE7"/>
              </a:gs>
              <a:gs pos="100000">
                <a:srgbClr val="E1E4F3"/>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1800"/>
              <a:buFont typeface="Arial"/>
              <a:buChar char="•"/>
            </a:pPr>
            <a:r>
              <a:rPr lang="en-US" sz="1800" dirty="0">
                <a:solidFill>
                  <a:schemeClr val="dk1"/>
                </a:solidFill>
                <a:latin typeface="Palatino Linotype"/>
                <a:ea typeface="Palatino Linotype"/>
                <a:cs typeface="Palatino Linotype"/>
                <a:sym typeface="Palatino Linotype"/>
              </a:rPr>
              <a:t>First Term Test (Oct)</a:t>
            </a:r>
            <a:endParaRPr dirty="0"/>
          </a:p>
          <a:p>
            <a:pPr marL="0" marR="0" lvl="0" indent="0" algn="l" rtl="0">
              <a:spcBef>
                <a:spcPts val="0"/>
              </a:spcBef>
              <a:spcAft>
                <a:spcPts val="0"/>
              </a:spcAft>
              <a:buNone/>
            </a:pPr>
            <a:r>
              <a:rPr lang="en-US" sz="1800" dirty="0">
                <a:solidFill>
                  <a:schemeClr val="dk1"/>
                </a:solidFill>
                <a:latin typeface="Palatino Linotype"/>
                <a:ea typeface="Palatino Linotype"/>
                <a:cs typeface="Palatino Linotype"/>
                <a:sym typeface="Palatino Linotype"/>
              </a:rPr>
              <a:t>        </a:t>
            </a:r>
            <a:r>
              <a:rPr lang="en-US" sz="1800" dirty="0" err="1">
                <a:solidFill>
                  <a:schemeClr val="dk1"/>
                </a:solidFill>
                <a:latin typeface="DFKai-SB" panose="03000509000000000000" pitchFamily="65" charset="-120"/>
                <a:ea typeface="DFKai-SB" panose="03000509000000000000" pitchFamily="65" charset="-120"/>
                <a:cs typeface="Palatino Linotype"/>
                <a:sym typeface="Palatino Linotype"/>
              </a:rPr>
              <a:t>上學期期中測驗</a:t>
            </a:r>
            <a:r>
              <a:rPr lang="en-US" sz="1800" dirty="0">
                <a:solidFill>
                  <a:schemeClr val="dk1"/>
                </a:solidFill>
                <a:latin typeface="DFKai-SB" panose="03000509000000000000" pitchFamily="65" charset="-120"/>
                <a:ea typeface="DFKai-SB" panose="03000509000000000000" pitchFamily="65" charset="-120"/>
                <a:cs typeface="Palatino Linotype"/>
                <a:sym typeface="Palatino Linotype"/>
              </a:rPr>
              <a:t>(</a:t>
            </a:r>
            <a:r>
              <a:rPr lang="en-US" sz="1800" dirty="0" err="1">
                <a:solidFill>
                  <a:schemeClr val="dk1"/>
                </a:solidFill>
                <a:latin typeface="DFKai-SB" panose="03000509000000000000" pitchFamily="65" charset="-120"/>
                <a:ea typeface="DFKai-SB" panose="03000509000000000000" pitchFamily="65" charset="-120"/>
                <a:cs typeface="Palatino Linotype"/>
                <a:sym typeface="Palatino Linotype"/>
              </a:rPr>
              <a:t>十月</a:t>
            </a:r>
            <a:r>
              <a:rPr lang="en-US" sz="1800" dirty="0">
                <a:solidFill>
                  <a:schemeClr val="dk1"/>
                </a:solidFill>
                <a:latin typeface="DFKai-SB" panose="03000509000000000000" pitchFamily="65" charset="-120"/>
                <a:ea typeface="DFKai-SB" panose="03000509000000000000" pitchFamily="65" charset="-120"/>
                <a:cs typeface="Palatino Linotype"/>
                <a:sym typeface="Palatino Linotype"/>
              </a:rPr>
              <a:t>)</a:t>
            </a:r>
            <a:endParaRPr sz="1800" dirty="0">
              <a:solidFill>
                <a:schemeClr val="dk1"/>
              </a:solidFill>
              <a:latin typeface="DFKai-SB" panose="03000509000000000000" pitchFamily="65" charset="-120"/>
              <a:ea typeface="DFKai-SB" panose="03000509000000000000" pitchFamily="65" charset="-120"/>
              <a:cs typeface="Palatino Linotype"/>
              <a:sym typeface="Palatino Linotype"/>
            </a:endParaRPr>
          </a:p>
          <a:p>
            <a:pPr marL="457200" marR="0" lvl="0" indent="-457200" algn="l" rtl="0">
              <a:spcBef>
                <a:spcPts val="0"/>
              </a:spcBef>
              <a:spcAft>
                <a:spcPts val="0"/>
              </a:spcAft>
              <a:buClr>
                <a:schemeClr val="dk1"/>
              </a:buClr>
              <a:buSzPts val="1800"/>
              <a:buFont typeface="Arial"/>
              <a:buChar char="•"/>
            </a:pPr>
            <a:r>
              <a:rPr lang="en-US" sz="1800" dirty="0">
                <a:solidFill>
                  <a:schemeClr val="dk1"/>
                </a:solidFill>
                <a:latin typeface="Palatino Linotype"/>
                <a:ea typeface="Palatino Linotype"/>
                <a:cs typeface="Palatino Linotype"/>
                <a:sym typeface="Palatino Linotype"/>
              </a:rPr>
              <a:t>First Term Exam (Jan)</a:t>
            </a:r>
            <a:br>
              <a:rPr lang="en-US" sz="1800" dirty="0">
                <a:solidFill>
                  <a:schemeClr val="dk1"/>
                </a:solidFill>
                <a:latin typeface="Palatino Linotype"/>
                <a:ea typeface="Palatino Linotype"/>
                <a:cs typeface="Palatino Linotype"/>
                <a:sym typeface="Palatino Linotype"/>
              </a:rPr>
            </a:br>
            <a:r>
              <a:rPr lang="en-US" sz="1800" dirty="0" err="1">
                <a:solidFill>
                  <a:schemeClr val="dk1"/>
                </a:solidFill>
                <a:latin typeface="Palatino Linotype" panose="02040502050505030304" pitchFamily="18" charset="0"/>
                <a:ea typeface="DFKai-SB" panose="03000509000000000000" pitchFamily="65" charset="-120"/>
                <a:cs typeface="Palatino Linotype"/>
                <a:sym typeface="Palatino Linotype"/>
              </a:rPr>
              <a:t>上學期考試</a:t>
            </a:r>
            <a:r>
              <a:rPr lang="en-US" sz="1800" dirty="0">
                <a:solidFill>
                  <a:schemeClr val="dk1"/>
                </a:solidFill>
                <a:latin typeface="Palatino Linotype" panose="02040502050505030304" pitchFamily="18" charset="0"/>
                <a:ea typeface="DFKai-SB" panose="03000509000000000000" pitchFamily="65" charset="-120"/>
                <a:cs typeface="Palatino Linotype"/>
                <a:sym typeface="Palatino Linotype"/>
              </a:rPr>
              <a:t> (</a:t>
            </a:r>
            <a:r>
              <a:rPr lang="en-US" sz="1800" dirty="0" err="1">
                <a:solidFill>
                  <a:schemeClr val="dk1"/>
                </a:solidFill>
                <a:latin typeface="Palatino Linotype" panose="02040502050505030304" pitchFamily="18" charset="0"/>
                <a:ea typeface="DFKai-SB" panose="03000509000000000000" pitchFamily="65" charset="-120"/>
                <a:cs typeface="Palatino Linotype"/>
                <a:sym typeface="Palatino Linotype"/>
              </a:rPr>
              <a:t>一月</a:t>
            </a:r>
            <a:r>
              <a:rPr lang="en-US" sz="1800" dirty="0">
                <a:solidFill>
                  <a:schemeClr val="dk1"/>
                </a:solidFill>
                <a:latin typeface="Palatino Linotype" panose="02040502050505030304" pitchFamily="18" charset="0"/>
                <a:ea typeface="DFKai-SB" panose="03000509000000000000" pitchFamily="65" charset="-120"/>
                <a:cs typeface="Palatino Linotype"/>
                <a:sym typeface="Palatino Linotype"/>
              </a:rPr>
              <a:t>)</a:t>
            </a:r>
            <a:endParaRPr dirty="0">
              <a:latin typeface="Palatino Linotype" panose="02040502050505030304" pitchFamily="18" charset="0"/>
              <a:ea typeface="DFKai-SB" panose="03000509000000000000" pitchFamily="65" charset="-120"/>
            </a:endParaRPr>
          </a:p>
          <a:p>
            <a:pPr marL="457200" marR="0" lvl="0" indent="-457200" algn="l" rtl="0">
              <a:spcBef>
                <a:spcPts val="0"/>
              </a:spcBef>
              <a:spcAft>
                <a:spcPts val="0"/>
              </a:spcAft>
              <a:buClr>
                <a:schemeClr val="dk1"/>
              </a:buClr>
              <a:buSzPts val="1800"/>
              <a:buFont typeface="Arial"/>
              <a:buChar char="•"/>
            </a:pPr>
            <a:r>
              <a:rPr lang="en-US" sz="1800" dirty="0">
                <a:solidFill>
                  <a:schemeClr val="dk1"/>
                </a:solidFill>
                <a:latin typeface="Palatino Linotype" panose="02040502050505030304" pitchFamily="18" charset="0"/>
                <a:ea typeface="DFKai-SB" panose="03000509000000000000" pitchFamily="65" charset="-120"/>
                <a:cs typeface="Palatino Linotype"/>
                <a:sym typeface="Palatino Linotype"/>
              </a:rPr>
              <a:t>Second Term Test (Mar)</a:t>
            </a:r>
            <a:endParaRPr dirty="0">
              <a:latin typeface="Palatino Linotype" panose="02040502050505030304" pitchFamily="18" charset="0"/>
              <a:ea typeface="DFKai-SB" panose="03000509000000000000" pitchFamily="65" charset="-120"/>
            </a:endParaRPr>
          </a:p>
          <a:p>
            <a:pPr>
              <a:buClr>
                <a:schemeClr val="dk1"/>
              </a:buClr>
              <a:buSzPts val="1800"/>
            </a:pPr>
            <a:r>
              <a:rPr lang="en-US" sz="1800" dirty="0">
                <a:solidFill>
                  <a:schemeClr val="dk1"/>
                </a:solidFill>
                <a:latin typeface="Palatino Linotype" panose="02040502050505030304" pitchFamily="18" charset="0"/>
                <a:ea typeface="DFKai-SB" panose="03000509000000000000" pitchFamily="65" charset="-120"/>
              </a:rPr>
              <a:t>       </a:t>
            </a:r>
            <a:r>
              <a:rPr lang="en-US" sz="1800" dirty="0" err="1">
                <a:solidFill>
                  <a:schemeClr val="dk1"/>
                </a:solidFill>
                <a:latin typeface="Palatino Linotype" panose="02040502050505030304" pitchFamily="18" charset="0"/>
                <a:ea typeface="DFKai-SB" panose="03000509000000000000" pitchFamily="65" charset="-120"/>
                <a:cs typeface="Palatino Linotype"/>
              </a:rPr>
              <a:t>下學期期中測驗</a:t>
            </a:r>
            <a:r>
              <a:rPr lang="en-US" sz="1800" dirty="0">
                <a:solidFill>
                  <a:schemeClr val="dk1"/>
                </a:solidFill>
                <a:latin typeface="Palatino Linotype" panose="02040502050505030304" pitchFamily="18" charset="0"/>
                <a:ea typeface="DFKai-SB" panose="03000509000000000000" pitchFamily="65" charset="-120"/>
                <a:cs typeface="Palatino Linotype"/>
              </a:rPr>
              <a:t>(</a:t>
            </a:r>
            <a:r>
              <a:rPr lang="en-US" sz="1800" dirty="0" err="1">
                <a:solidFill>
                  <a:schemeClr val="dk1"/>
                </a:solidFill>
                <a:latin typeface="Palatino Linotype" panose="02040502050505030304" pitchFamily="18" charset="0"/>
                <a:ea typeface="DFKai-SB" panose="03000509000000000000" pitchFamily="65" charset="-120"/>
                <a:cs typeface="Palatino Linotype"/>
              </a:rPr>
              <a:t>三月</a:t>
            </a:r>
            <a:r>
              <a:rPr lang="en-US" sz="1800" dirty="0">
                <a:solidFill>
                  <a:schemeClr val="dk1"/>
                </a:solidFill>
                <a:latin typeface="Palatino Linotype" panose="02040502050505030304" pitchFamily="18" charset="0"/>
                <a:ea typeface="DFKai-SB" panose="03000509000000000000" pitchFamily="65" charset="-120"/>
                <a:cs typeface="Palatino Linotype"/>
              </a:rPr>
              <a:t>)</a:t>
            </a:r>
            <a:endParaRPr sz="1800" dirty="0">
              <a:solidFill>
                <a:schemeClr val="dk1"/>
              </a:solidFill>
              <a:latin typeface="Palatino Linotype" panose="02040502050505030304" pitchFamily="18" charset="0"/>
              <a:ea typeface="DFKai-SB" panose="03000509000000000000" pitchFamily="65" charset="-120"/>
              <a:cs typeface="Palatino Linotype"/>
              <a:sym typeface="Palatino Linotype"/>
            </a:endParaRPr>
          </a:p>
          <a:p>
            <a:pPr marL="457200" marR="0" lvl="0" indent="-457200" algn="l" rtl="0">
              <a:spcBef>
                <a:spcPts val="0"/>
              </a:spcBef>
              <a:spcAft>
                <a:spcPts val="0"/>
              </a:spcAft>
              <a:buClr>
                <a:schemeClr val="dk1"/>
              </a:buClr>
              <a:buSzPts val="1800"/>
              <a:buFont typeface="Arial"/>
              <a:buChar char="•"/>
            </a:pPr>
            <a:r>
              <a:rPr lang="en-US" sz="1800" dirty="0">
                <a:solidFill>
                  <a:schemeClr val="dk1"/>
                </a:solidFill>
                <a:latin typeface="Palatino Linotype" panose="02040502050505030304" pitchFamily="18" charset="0"/>
                <a:ea typeface="DFKai-SB" panose="03000509000000000000" pitchFamily="65" charset="-120"/>
                <a:cs typeface="Palatino Linotype"/>
                <a:sym typeface="Palatino Linotype"/>
              </a:rPr>
              <a:t>Final Exam (June)</a:t>
            </a:r>
            <a:br>
              <a:rPr lang="en-US" sz="1800" dirty="0">
                <a:solidFill>
                  <a:schemeClr val="dk1"/>
                </a:solidFill>
                <a:latin typeface="Palatino Linotype" panose="02040502050505030304" pitchFamily="18" charset="0"/>
                <a:ea typeface="DFKai-SB" panose="03000509000000000000" pitchFamily="65" charset="-120"/>
                <a:cs typeface="Palatino Linotype"/>
                <a:sym typeface="Palatino Linotype"/>
              </a:rPr>
            </a:br>
            <a:r>
              <a:rPr lang="en-US" sz="1800" dirty="0" err="1">
                <a:solidFill>
                  <a:schemeClr val="dk1"/>
                </a:solidFill>
                <a:latin typeface="Palatino Linotype" panose="02040502050505030304" pitchFamily="18" charset="0"/>
                <a:ea typeface="DFKai-SB" panose="03000509000000000000" pitchFamily="65" charset="-120"/>
                <a:cs typeface="Palatino Linotype"/>
                <a:sym typeface="Palatino Linotype"/>
              </a:rPr>
              <a:t>期終考試</a:t>
            </a:r>
            <a:r>
              <a:rPr lang="en-US" sz="1800" dirty="0">
                <a:solidFill>
                  <a:schemeClr val="dk1"/>
                </a:solidFill>
                <a:latin typeface="Palatino Linotype" panose="02040502050505030304" pitchFamily="18" charset="0"/>
                <a:ea typeface="DFKai-SB" panose="03000509000000000000" pitchFamily="65" charset="-120"/>
                <a:cs typeface="Palatino Linotype"/>
                <a:sym typeface="Palatino Linotype"/>
              </a:rPr>
              <a:t> (</a:t>
            </a:r>
            <a:r>
              <a:rPr lang="en-US" sz="1800" dirty="0" err="1">
                <a:solidFill>
                  <a:schemeClr val="dk1"/>
                </a:solidFill>
                <a:latin typeface="Palatino Linotype" panose="02040502050505030304" pitchFamily="18" charset="0"/>
                <a:ea typeface="DFKai-SB" panose="03000509000000000000" pitchFamily="65" charset="-120"/>
                <a:cs typeface="Palatino Linotype"/>
                <a:sym typeface="Palatino Linotype"/>
              </a:rPr>
              <a:t>六月</a:t>
            </a:r>
            <a:r>
              <a:rPr lang="en-US" sz="1800" dirty="0">
                <a:solidFill>
                  <a:schemeClr val="dk1"/>
                </a:solidFill>
                <a:latin typeface="Palatino Linotype" panose="02040502050505030304" pitchFamily="18" charset="0"/>
                <a:ea typeface="DFKai-SB" panose="03000509000000000000" pitchFamily="65" charset="-120"/>
                <a:cs typeface="Palatino Linotype"/>
                <a:sym typeface="Palatino Linotype"/>
              </a:rPr>
              <a:t>)</a:t>
            </a:r>
            <a:endParaRPr sz="1800" dirty="0">
              <a:solidFill>
                <a:schemeClr val="dk1"/>
              </a:solidFill>
              <a:latin typeface="Palatino Linotype" panose="02040502050505030304" pitchFamily="18" charset="0"/>
              <a:ea typeface="DFKai-SB" panose="03000509000000000000" pitchFamily="65" charset="-120"/>
              <a:cs typeface="Palatino Linotype"/>
              <a:sym typeface="Palatino Linotype"/>
            </a:endParaRPr>
          </a:p>
        </p:txBody>
      </p:sp>
      <p:cxnSp>
        <p:nvCxnSpPr>
          <p:cNvPr id="598" name="Google Shape;598;p54"/>
          <p:cNvCxnSpPr>
            <a:endCxn id="592" idx="2"/>
          </p:cNvCxnSpPr>
          <p:nvPr/>
        </p:nvCxnSpPr>
        <p:spPr>
          <a:xfrm rot="10800000">
            <a:off x="4533508" y="2157174"/>
            <a:ext cx="0" cy="275400"/>
          </a:xfrm>
          <a:prstGeom prst="straightConnector1">
            <a:avLst/>
          </a:prstGeom>
          <a:noFill/>
          <a:ln w="9525" cap="flat" cmpd="sng">
            <a:solidFill>
              <a:schemeClr val="dk1"/>
            </a:solidFill>
            <a:prstDash val="solid"/>
            <a:round/>
            <a:headEnd type="none" w="sm" len="sm"/>
            <a:tailEnd type="none" w="sm" len="sm"/>
          </a:ln>
        </p:spPr>
      </p:cxnSp>
      <p:cxnSp>
        <p:nvCxnSpPr>
          <p:cNvPr id="599" name="Google Shape;599;p54"/>
          <p:cNvCxnSpPr/>
          <p:nvPr/>
        </p:nvCxnSpPr>
        <p:spPr>
          <a:xfrm rot="10800000">
            <a:off x="7135790" y="2432654"/>
            <a:ext cx="0" cy="174986"/>
          </a:xfrm>
          <a:prstGeom prst="straightConnector1">
            <a:avLst/>
          </a:prstGeom>
          <a:noFill/>
          <a:ln w="9525" cap="flat" cmpd="sng">
            <a:solidFill>
              <a:schemeClr val="dk1"/>
            </a:solidFill>
            <a:prstDash val="solid"/>
            <a:round/>
            <a:headEnd type="none" w="sm" len="sm"/>
            <a:tailEnd type="none" w="sm" len="sm"/>
          </a:ln>
        </p:spPr>
      </p:cxnSp>
      <p:cxnSp>
        <p:nvCxnSpPr>
          <p:cNvPr id="600" name="Google Shape;600;p54"/>
          <p:cNvCxnSpPr/>
          <p:nvPr/>
        </p:nvCxnSpPr>
        <p:spPr>
          <a:xfrm rot="10800000">
            <a:off x="2030390" y="2438400"/>
            <a:ext cx="0" cy="465736"/>
          </a:xfrm>
          <a:prstGeom prst="straightConnector1">
            <a:avLst/>
          </a:prstGeom>
          <a:noFill/>
          <a:ln w="9525" cap="flat" cmpd="sng">
            <a:solidFill>
              <a:schemeClr val="dk1"/>
            </a:solidFill>
            <a:prstDash val="solid"/>
            <a:round/>
            <a:headEnd type="none" w="sm" len="sm"/>
            <a:tailEnd type="none" w="sm" len="sm"/>
          </a:ln>
        </p:spPr>
      </p:cxnSp>
      <p:cxnSp>
        <p:nvCxnSpPr>
          <p:cNvPr id="601" name="Google Shape;601;p54"/>
          <p:cNvCxnSpPr/>
          <p:nvPr/>
        </p:nvCxnSpPr>
        <p:spPr>
          <a:xfrm rot="10800000">
            <a:off x="7135790" y="3931079"/>
            <a:ext cx="0" cy="156224"/>
          </a:xfrm>
          <a:prstGeom prst="straightConnector1">
            <a:avLst/>
          </a:prstGeom>
          <a:noFill/>
          <a:ln w="9525" cap="flat" cmpd="sng">
            <a:solidFill>
              <a:schemeClr val="dk1"/>
            </a:solidFill>
            <a:prstDash val="solid"/>
            <a:round/>
            <a:headEnd type="none" w="sm" len="sm"/>
            <a:tailEnd type="none" w="sm" len="sm"/>
          </a:ln>
        </p:spPr>
      </p:cxnSp>
      <p:cxnSp>
        <p:nvCxnSpPr>
          <p:cNvPr id="602" name="Google Shape;602;p54"/>
          <p:cNvCxnSpPr>
            <a:endCxn id="594" idx="2"/>
          </p:cNvCxnSpPr>
          <p:nvPr/>
        </p:nvCxnSpPr>
        <p:spPr>
          <a:xfrm rot="10800000">
            <a:off x="2030390" y="3911263"/>
            <a:ext cx="0" cy="508800"/>
          </a:xfrm>
          <a:prstGeom prst="straightConnector1">
            <a:avLst/>
          </a:prstGeom>
          <a:noFill/>
          <a:ln w="9525" cap="flat" cmpd="sng">
            <a:solidFill>
              <a:schemeClr val="dk1"/>
            </a:solidFill>
            <a:prstDash val="solid"/>
            <a:round/>
            <a:headEnd type="none" w="sm" len="sm"/>
            <a:tailEnd type="none" w="sm" len="sm"/>
          </a:ln>
        </p:spPr>
      </p:cxnSp>
      <p:sp>
        <p:nvSpPr>
          <p:cNvPr id="603" name="Google Shape;603;p54"/>
          <p:cNvSpPr txBox="1">
            <a:spLocks noGrp="1"/>
          </p:cNvSpPr>
          <p:nvPr>
            <p:ph type="ftr" idx="11"/>
          </p:nvPr>
        </p:nvSpPr>
        <p:spPr>
          <a:xfrm>
            <a:off x="681820" y="6356349"/>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04" name="Google Shape;604;p5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55"/>
          <p:cNvSpPr txBox="1">
            <a:spLocks noGrp="1"/>
          </p:cNvSpPr>
          <p:nvPr>
            <p:ph type="title"/>
          </p:nvPr>
        </p:nvSpPr>
        <p:spPr>
          <a:xfrm>
            <a:off x="457200" y="177583"/>
            <a:ext cx="8229600" cy="1295399"/>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70C0"/>
              </a:buClr>
              <a:buSzPts val="4000"/>
              <a:buFont typeface="Palatino Linotype"/>
              <a:buNone/>
            </a:pPr>
            <a:r>
              <a:rPr lang="en-US" sz="4000" b="1" dirty="0">
                <a:solidFill>
                  <a:srgbClr val="0070C0"/>
                </a:solidFill>
              </a:rPr>
              <a:t>IBDP – Assessment Policy</a:t>
            </a:r>
            <a:br>
              <a:rPr lang="en-US" sz="4000" b="1" dirty="0">
                <a:solidFill>
                  <a:srgbClr val="0070C0"/>
                </a:solidFill>
              </a:rPr>
            </a:br>
            <a:r>
              <a:rPr lang="en-US" sz="4000" b="1" dirty="0">
                <a:solidFill>
                  <a:srgbClr val="0070C0"/>
                </a:solidFill>
              </a:rPr>
              <a:t>IBDP – </a:t>
            </a:r>
            <a:r>
              <a:rPr lang="en-US" sz="4000" b="1" dirty="0" err="1">
                <a:solidFill>
                  <a:srgbClr val="0070C0"/>
                </a:solidFill>
                <a:latin typeface="DFKai-SB" panose="03000509000000000000" pitchFamily="65" charset="-120"/>
                <a:ea typeface="DFKai-SB" panose="03000509000000000000" pitchFamily="65" charset="-120"/>
              </a:rPr>
              <a:t>評核政策</a:t>
            </a:r>
            <a:endParaRPr sz="4000" b="1" dirty="0">
              <a:solidFill>
                <a:srgbClr val="0070C0"/>
              </a:solidFill>
              <a:latin typeface="DFKai-SB" panose="03000509000000000000" pitchFamily="65" charset="-120"/>
              <a:ea typeface="DFKai-SB" panose="03000509000000000000" pitchFamily="65" charset="-120"/>
            </a:endParaRPr>
          </a:p>
        </p:txBody>
      </p:sp>
      <p:sp>
        <p:nvSpPr>
          <p:cNvPr id="610" name="Google Shape;610;p55"/>
          <p:cNvSpPr txBox="1"/>
          <p:nvPr/>
        </p:nvSpPr>
        <p:spPr>
          <a:xfrm>
            <a:off x="3245480" y="1447800"/>
            <a:ext cx="2667000" cy="1015663"/>
          </a:xfrm>
          <a:prstGeom prst="rect">
            <a:avLst/>
          </a:prstGeom>
          <a:gradFill>
            <a:gsLst>
              <a:gs pos="0">
                <a:srgbClr val="FFFF7E"/>
              </a:gs>
              <a:gs pos="50000">
                <a:srgbClr val="FFFFB1"/>
              </a:gs>
              <a:gs pos="100000">
                <a:srgbClr val="FFFFD9"/>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dirty="0">
                <a:solidFill>
                  <a:schemeClr val="dk1"/>
                </a:solidFill>
                <a:latin typeface="Palatino Linotype"/>
                <a:ea typeface="Palatino Linotype"/>
                <a:cs typeface="Palatino Linotype"/>
                <a:sym typeface="Palatino Linotype"/>
              </a:rPr>
              <a:t> IB grades</a:t>
            </a:r>
            <a:endParaRPr dirty="0"/>
          </a:p>
          <a:p>
            <a:pPr marL="0" marR="0" lvl="0" indent="0" algn="ctr" rtl="0">
              <a:spcBef>
                <a:spcPts val="0"/>
              </a:spcBef>
              <a:spcAft>
                <a:spcPts val="0"/>
              </a:spcAft>
              <a:buNone/>
            </a:pPr>
            <a:r>
              <a:rPr lang="en-US" sz="3000" dirty="0" err="1">
                <a:solidFill>
                  <a:schemeClr val="dk1"/>
                </a:solidFill>
                <a:latin typeface="Palatino Linotype"/>
                <a:ea typeface="Palatino Linotype"/>
                <a:cs typeface="Palatino Linotype"/>
                <a:sym typeface="Palatino Linotype"/>
              </a:rPr>
              <a:t>IB</a:t>
            </a:r>
            <a:r>
              <a:rPr lang="en-US" sz="3000" dirty="0" err="1">
                <a:solidFill>
                  <a:schemeClr val="dk1"/>
                </a:solidFill>
                <a:latin typeface="DFKai-SB" panose="03000509000000000000" pitchFamily="65" charset="-120"/>
                <a:ea typeface="DFKai-SB" panose="03000509000000000000" pitchFamily="65" charset="-120"/>
                <a:cs typeface="Palatino Linotype"/>
                <a:sym typeface="Palatino Linotype"/>
              </a:rPr>
              <a:t>成績</a:t>
            </a:r>
            <a:endParaRPr sz="3000" dirty="0">
              <a:solidFill>
                <a:schemeClr val="dk1"/>
              </a:solidFill>
              <a:latin typeface="DFKai-SB" panose="03000509000000000000" pitchFamily="65" charset="-120"/>
              <a:ea typeface="DFKai-SB" panose="03000509000000000000" pitchFamily="65" charset="-120"/>
              <a:cs typeface="Palatino Linotype"/>
              <a:sym typeface="Palatino Linotype"/>
            </a:endParaRPr>
          </a:p>
        </p:txBody>
      </p:sp>
      <p:sp>
        <p:nvSpPr>
          <p:cNvPr id="611" name="Google Shape;611;p55"/>
          <p:cNvSpPr txBox="1"/>
          <p:nvPr/>
        </p:nvSpPr>
        <p:spPr>
          <a:xfrm>
            <a:off x="432481" y="3392775"/>
            <a:ext cx="3927083" cy="2169784"/>
          </a:xfrm>
          <a:prstGeom prst="rect">
            <a:avLst/>
          </a:prstGeom>
          <a:gradFill>
            <a:gsLst>
              <a:gs pos="0">
                <a:srgbClr val="8CDE9E"/>
              </a:gs>
              <a:gs pos="50000">
                <a:srgbClr val="BAE8C3"/>
              </a:gs>
              <a:gs pos="100000">
                <a:srgbClr val="DEF2E1"/>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dirty="0">
                <a:solidFill>
                  <a:schemeClr val="dk1"/>
                </a:solidFill>
                <a:latin typeface="Palatino Linotype"/>
                <a:ea typeface="Palatino Linotype"/>
                <a:cs typeface="Palatino Linotype"/>
                <a:sym typeface="Palatino Linotype"/>
              </a:rPr>
              <a:t>IBDP Internal Assessment &amp; Externally assessed Components (Year 1 &amp; 2)</a:t>
            </a:r>
            <a:endParaRPr dirty="0"/>
          </a:p>
          <a:p>
            <a:pPr marL="0" marR="0" lvl="0" indent="0" algn="ctr" rtl="0">
              <a:spcBef>
                <a:spcPts val="0"/>
              </a:spcBef>
              <a:spcAft>
                <a:spcPts val="0"/>
              </a:spcAft>
              <a:buNone/>
            </a:pPr>
            <a:endParaRPr sz="1000" dirty="0">
              <a:solidFill>
                <a:schemeClr val="dk1"/>
              </a:solidFill>
              <a:latin typeface="Palatino Linotype"/>
              <a:ea typeface="Palatino Linotype"/>
              <a:cs typeface="Palatino Linotype"/>
              <a:sym typeface="Palatino Linotype"/>
            </a:endParaRPr>
          </a:p>
          <a:p>
            <a:pPr marL="0" marR="0" lvl="0" indent="0" algn="ctr" rtl="0">
              <a:spcBef>
                <a:spcPts val="0"/>
              </a:spcBef>
              <a:spcAft>
                <a:spcPts val="0"/>
              </a:spcAft>
              <a:buNone/>
            </a:pPr>
            <a:r>
              <a:rPr lang="en-US" sz="2500" dirty="0" err="1">
                <a:solidFill>
                  <a:schemeClr val="dk1"/>
                </a:solidFill>
                <a:latin typeface="Palatino Linotype"/>
                <a:ea typeface="Palatino Linotype"/>
                <a:cs typeface="Palatino Linotype"/>
                <a:sym typeface="Palatino Linotype"/>
              </a:rPr>
              <a:t>IBDP</a:t>
            </a:r>
            <a:r>
              <a:rPr lang="en-US" sz="2500" dirty="0" err="1">
                <a:solidFill>
                  <a:schemeClr val="dk1"/>
                </a:solidFill>
                <a:latin typeface="DFKai-SB" panose="03000509000000000000" pitchFamily="65" charset="-120"/>
                <a:ea typeface="DFKai-SB" panose="03000509000000000000" pitchFamily="65" charset="-120"/>
                <a:cs typeface="Palatino Linotype"/>
                <a:sym typeface="Palatino Linotype"/>
              </a:rPr>
              <a:t>校內評核及校外評分項目</a:t>
            </a:r>
            <a:r>
              <a:rPr lang="en-US" sz="2500" dirty="0">
                <a:solidFill>
                  <a:schemeClr val="dk1"/>
                </a:solidFill>
                <a:latin typeface="DFKai-SB" panose="03000509000000000000" pitchFamily="65" charset="-120"/>
                <a:ea typeface="DFKai-SB" panose="03000509000000000000" pitchFamily="65" charset="-120"/>
                <a:cs typeface="Palatino Linotype"/>
                <a:sym typeface="Palatino Linotype"/>
              </a:rPr>
              <a:t>(</a:t>
            </a:r>
            <a:r>
              <a:rPr lang="en-US" sz="2500" dirty="0" err="1">
                <a:solidFill>
                  <a:schemeClr val="dk1"/>
                </a:solidFill>
                <a:latin typeface="DFKai-SB" panose="03000509000000000000" pitchFamily="65" charset="-120"/>
                <a:ea typeface="DFKai-SB" panose="03000509000000000000" pitchFamily="65" charset="-120"/>
                <a:cs typeface="Palatino Linotype"/>
                <a:sym typeface="Palatino Linotype"/>
              </a:rPr>
              <a:t>中五及中六</a:t>
            </a:r>
            <a:r>
              <a:rPr lang="en-US" sz="2500" dirty="0">
                <a:solidFill>
                  <a:schemeClr val="dk1"/>
                </a:solidFill>
                <a:latin typeface="DFKai-SB" panose="03000509000000000000" pitchFamily="65" charset="-120"/>
                <a:ea typeface="DFKai-SB" panose="03000509000000000000" pitchFamily="65" charset="-120"/>
                <a:cs typeface="Palatino Linotype"/>
                <a:sym typeface="Palatino Linotype"/>
              </a:rPr>
              <a:t>)</a:t>
            </a:r>
            <a:endParaRPr sz="2500" dirty="0">
              <a:solidFill>
                <a:schemeClr val="dk1"/>
              </a:solidFill>
              <a:latin typeface="DFKai-SB" panose="03000509000000000000" pitchFamily="65" charset="-120"/>
              <a:ea typeface="DFKai-SB" panose="03000509000000000000" pitchFamily="65" charset="-120"/>
              <a:cs typeface="Palatino Linotype"/>
              <a:sym typeface="Palatino Linotype"/>
            </a:endParaRPr>
          </a:p>
        </p:txBody>
      </p:sp>
      <p:sp>
        <p:nvSpPr>
          <p:cNvPr id="612" name="Google Shape;612;p55"/>
          <p:cNvSpPr txBox="1"/>
          <p:nvPr/>
        </p:nvSpPr>
        <p:spPr>
          <a:xfrm>
            <a:off x="5068478" y="3383112"/>
            <a:ext cx="3657599" cy="2179487"/>
          </a:xfrm>
          <a:prstGeom prst="rect">
            <a:avLst/>
          </a:prstGeom>
          <a:gradFill>
            <a:gsLst>
              <a:gs pos="0">
                <a:srgbClr val="9FACDC"/>
              </a:gs>
              <a:gs pos="50000">
                <a:srgbClr val="C4CCE7"/>
              </a:gs>
              <a:gs pos="100000">
                <a:srgbClr val="E1E4F3"/>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800" dirty="0">
              <a:solidFill>
                <a:schemeClr val="dk1"/>
              </a:solidFill>
              <a:latin typeface="Palatino Linotype"/>
              <a:ea typeface="Palatino Linotype"/>
              <a:cs typeface="Palatino Linotype"/>
              <a:sym typeface="Palatino Linotype"/>
            </a:endParaRPr>
          </a:p>
          <a:p>
            <a:pPr marL="0" marR="0" lvl="0" indent="0" algn="ctr" rtl="0">
              <a:spcBef>
                <a:spcPts val="0"/>
              </a:spcBef>
              <a:spcAft>
                <a:spcPts val="0"/>
              </a:spcAft>
              <a:buNone/>
            </a:pPr>
            <a:r>
              <a:rPr lang="en-US" sz="2500" dirty="0">
                <a:solidFill>
                  <a:schemeClr val="dk1"/>
                </a:solidFill>
                <a:latin typeface="Palatino Linotype"/>
                <a:ea typeface="Palatino Linotype"/>
                <a:cs typeface="Palatino Linotype"/>
                <a:sym typeface="Palatino Linotype"/>
              </a:rPr>
              <a:t>IB Public Exam</a:t>
            </a:r>
            <a:br>
              <a:rPr lang="en-US" sz="2500" dirty="0">
                <a:solidFill>
                  <a:schemeClr val="dk1"/>
                </a:solidFill>
                <a:latin typeface="Palatino Linotype"/>
                <a:ea typeface="Palatino Linotype"/>
                <a:cs typeface="Palatino Linotype"/>
                <a:sym typeface="Palatino Linotype"/>
              </a:rPr>
            </a:br>
            <a:r>
              <a:rPr lang="en-US" sz="2500" dirty="0">
                <a:solidFill>
                  <a:schemeClr val="dk1"/>
                </a:solidFill>
                <a:latin typeface="Palatino Linotype"/>
                <a:ea typeface="Palatino Linotype"/>
                <a:cs typeface="Palatino Linotype"/>
                <a:sym typeface="Palatino Linotype"/>
              </a:rPr>
              <a:t>(Year  2) (Apr-May)</a:t>
            </a:r>
            <a:endParaRPr dirty="0"/>
          </a:p>
          <a:p>
            <a:pPr marL="0" marR="0" lvl="0" indent="0" algn="ctr" rtl="0">
              <a:spcBef>
                <a:spcPts val="0"/>
              </a:spcBef>
              <a:spcAft>
                <a:spcPts val="0"/>
              </a:spcAft>
              <a:buNone/>
            </a:pPr>
            <a:endParaRPr sz="1500" dirty="0">
              <a:solidFill>
                <a:schemeClr val="dk1"/>
              </a:solidFill>
              <a:latin typeface="Palatino Linotype"/>
              <a:ea typeface="Palatino Linotype"/>
              <a:cs typeface="Palatino Linotype"/>
              <a:sym typeface="Palatino Linotype"/>
            </a:endParaRPr>
          </a:p>
          <a:p>
            <a:pPr marL="0" marR="0" lvl="0" indent="0" algn="ctr" rtl="0">
              <a:spcBef>
                <a:spcPts val="0"/>
              </a:spcBef>
              <a:spcAft>
                <a:spcPts val="0"/>
              </a:spcAft>
              <a:buNone/>
            </a:pPr>
            <a:r>
              <a:rPr lang="en-US" sz="2500" dirty="0" err="1">
                <a:solidFill>
                  <a:schemeClr val="dk1"/>
                </a:solidFill>
                <a:latin typeface="Palatino Linotype"/>
                <a:ea typeface="Palatino Linotype"/>
                <a:cs typeface="Palatino Linotype"/>
                <a:sym typeface="Palatino Linotype"/>
              </a:rPr>
              <a:t>IB</a:t>
            </a:r>
            <a:r>
              <a:rPr lang="en-US" sz="2500" dirty="0" err="1">
                <a:solidFill>
                  <a:schemeClr val="dk1"/>
                </a:solidFill>
                <a:latin typeface="DFKai-SB" panose="03000509000000000000" pitchFamily="65" charset="-120"/>
                <a:ea typeface="DFKai-SB" panose="03000509000000000000" pitchFamily="65" charset="-120"/>
                <a:cs typeface="Palatino Linotype"/>
                <a:sym typeface="Palatino Linotype"/>
              </a:rPr>
              <a:t>公開考試</a:t>
            </a:r>
            <a:r>
              <a:rPr lang="en-US" sz="2500" dirty="0">
                <a:solidFill>
                  <a:schemeClr val="dk1"/>
                </a:solidFill>
                <a:latin typeface="DFKai-SB" panose="03000509000000000000" pitchFamily="65" charset="-120"/>
                <a:ea typeface="DFKai-SB" panose="03000509000000000000" pitchFamily="65" charset="-120"/>
                <a:cs typeface="Palatino Linotype"/>
                <a:sym typeface="Palatino Linotype"/>
              </a:rPr>
              <a:t/>
            </a:r>
            <a:br>
              <a:rPr lang="en-US" sz="2500" dirty="0">
                <a:solidFill>
                  <a:schemeClr val="dk1"/>
                </a:solidFill>
                <a:latin typeface="DFKai-SB" panose="03000509000000000000" pitchFamily="65" charset="-120"/>
                <a:ea typeface="DFKai-SB" panose="03000509000000000000" pitchFamily="65" charset="-120"/>
                <a:cs typeface="Palatino Linotype"/>
                <a:sym typeface="Palatino Linotype"/>
              </a:rPr>
            </a:br>
            <a:r>
              <a:rPr lang="en-US" sz="2500" dirty="0">
                <a:solidFill>
                  <a:schemeClr val="dk1"/>
                </a:solidFill>
                <a:latin typeface="DFKai-SB" panose="03000509000000000000" pitchFamily="65" charset="-120"/>
                <a:ea typeface="DFKai-SB" panose="03000509000000000000" pitchFamily="65" charset="-120"/>
                <a:cs typeface="Palatino Linotype"/>
                <a:sym typeface="Palatino Linotype"/>
              </a:rPr>
              <a:t>(</a:t>
            </a:r>
            <a:r>
              <a:rPr lang="en-US" sz="2500" dirty="0" err="1">
                <a:solidFill>
                  <a:schemeClr val="dk1"/>
                </a:solidFill>
                <a:latin typeface="DFKai-SB" panose="03000509000000000000" pitchFamily="65" charset="-120"/>
                <a:ea typeface="DFKai-SB" panose="03000509000000000000" pitchFamily="65" charset="-120"/>
                <a:cs typeface="Palatino Linotype"/>
                <a:sym typeface="Palatino Linotype"/>
              </a:rPr>
              <a:t>中六</a:t>
            </a:r>
            <a:r>
              <a:rPr lang="en-US" sz="2500" dirty="0">
                <a:solidFill>
                  <a:schemeClr val="dk1"/>
                </a:solidFill>
                <a:latin typeface="DFKai-SB" panose="03000509000000000000" pitchFamily="65" charset="-120"/>
                <a:ea typeface="DFKai-SB" panose="03000509000000000000" pitchFamily="65" charset="-120"/>
                <a:cs typeface="Palatino Linotype"/>
                <a:sym typeface="Palatino Linotype"/>
              </a:rPr>
              <a:t>) (</a:t>
            </a:r>
            <a:r>
              <a:rPr lang="zh-TW" altLang="en-US" sz="2500" dirty="0">
                <a:solidFill>
                  <a:schemeClr val="dk1"/>
                </a:solidFill>
                <a:latin typeface="DFKai-SB" panose="03000509000000000000" pitchFamily="65" charset="-120"/>
                <a:ea typeface="DFKai-SB" panose="03000509000000000000" pitchFamily="65" charset="-120"/>
                <a:cs typeface="Palatino Linotype"/>
                <a:sym typeface="Palatino Linotype"/>
              </a:rPr>
              <a:t>四月至</a:t>
            </a:r>
            <a:r>
              <a:rPr lang="en-US" sz="2500" dirty="0" err="1">
                <a:solidFill>
                  <a:schemeClr val="dk1"/>
                </a:solidFill>
                <a:latin typeface="DFKai-SB" panose="03000509000000000000" pitchFamily="65" charset="-120"/>
                <a:ea typeface="DFKai-SB" panose="03000509000000000000" pitchFamily="65" charset="-120"/>
                <a:cs typeface="Palatino Linotype"/>
                <a:sym typeface="Palatino Linotype"/>
              </a:rPr>
              <a:t>五月</a:t>
            </a:r>
            <a:r>
              <a:rPr lang="en-US" sz="2500" dirty="0">
                <a:solidFill>
                  <a:schemeClr val="dk1"/>
                </a:solidFill>
                <a:latin typeface="DFKai-SB" panose="03000509000000000000" pitchFamily="65" charset="-120"/>
                <a:ea typeface="DFKai-SB" panose="03000509000000000000" pitchFamily="65" charset="-120"/>
                <a:cs typeface="Palatino Linotype"/>
                <a:sym typeface="Palatino Linotype"/>
              </a:rPr>
              <a:t>)</a:t>
            </a:r>
            <a:endParaRPr dirty="0">
              <a:latin typeface="DFKai-SB" panose="03000509000000000000" pitchFamily="65" charset="-120"/>
              <a:ea typeface="DFKai-SB" panose="03000509000000000000" pitchFamily="65" charset="-120"/>
            </a:endParaRPr>
          </a:p>
          <a:p>
            <a:pPr marL="0" marR="0" lvl="0" indent="0" algn="ctr" rtl="0">
              <a:spcBef>
                <a:spcPts val="0"/>
              </a:spcBef>
              <a:spcAft>
                <a:spcPts val="0"/>
              </a:spcAft>
              <a:buNone/>
            </a:pPr>
            <a:endParaRPr sz="800" dirty="0">
              <a:solidFill>
                <a:schemeClr val="dk1"/>
              </a:solidFill>
              <a:latin typeface="Palatino Linotype"/>
              <a:ea typeface="Palatino Linotype"/>
              <a:cs typeface="Palatino Linotype"/>
              <a:sym typeface="Palatino Linotype"/>
            </a:endParaRPr>
          </a:p>
        </p:txBody>
      </p:sp>
      <p:cxnSp>
        <p:nvCxnSpPr>
          <p:cNvPr id="613" name="Google Shape;613;p55"/>
          <p:cNvCxnSpPr/>
          <p:nvPr/>
        </p:nvCxnSpPr>
        <p:spPr>
          <a:xfrm>
            <a:off x="2086952" y="2890188"/>
            <a:ext cx="5105400" cy="0"/>
          </a:xfrm>
          <a:prstGeom prst="straightConnector1">
            <a:avLst/>
          </a:prstGeom>
          <a:noFill/>
          <a:ln w="9525" cap="flat" cmpd="sng">
            <a:solidFill>
              <a:schemeClr val="dk1"/>
            </a:solidFill>
            <a:prstDash val="solid"/>
            <a:round/>
            <a:headEnd type="none" w="sm" len="sm"/>
            <a:tailEnd type="none" w="sm" len="sm"/>
          </a:ln>
        </p:spPr>
      </p:cxnSp>
      <p:cxnSp>
        <p:nvCxnSpPr>
          <p:cNvPr id="614" name="Google Shape;614;p55"/>
          <p:cNvCxnSpPr>
            <a:endCxn id="610" idx="2"/>
          </p:cNvCxnSpPr>
          <p:nvPr/>
        </p:nvCxnSpPr>
        <p:spPr>
          <a:xfrm rot="10800000">
            <a:off x="4578980" y="2463463"/>
            <a:ext cx="11100" cy="417300"/>
          </a:xfrm>
          <a:prstGeom prst="straightConnector1">
            <a:avLst/>
          </a:prstGeom>
          <a:noFill/>
          <a:ln w="9525" cap="flat" cmpd="sng">
            <a:solidFill>
              <a:schemeClr val="dk1"/>
            </a:solidFill>
            <a:prstDash val="solid"/>
            <a:round/>
            <a:headEnd type="none" w="sm" len="sm"/>
            <a:tailEnd type="none" w="sm" len="sm"/>
          </a:ln>
        </p:spPr>
      </p:cxnSp>
      <p:cxnSp>
        <p:nvCxnSpPr>
          <p:cNvPr id="615" name="Google Shape;615;p55"/>
          <p:cNvCxnSpPr/>
          <p:nvPr/>
        </p:nvCxnSpPr>
        <p:spPr>
          <a:xfrm rot="10800000">
            <a:off x="7192352" y="2890188"/>
            <a:ext cx="0" cy="492924"/>
          </a:xfrm>
          <a:prstGeom prst="straightConnector1">
            <a:avLst/>
          </a:prstGeom>
          <a:noFill/>
          <a:ln w="9525" cap="flat" cmpd="sng">
            <a:solidFill>
              <a:schemeClr val="dk1"/>
            </a:solidFill>
            <a:prstDash val="solid"/>
            <a:round/>
            <a:headEnd type="none" w="sm" len="sm"/>
            <a:tailEnd type="none" w="sm" len="sm"/>
          </a:ln>
        </p:spPr>
      </p:cxnSp>
      <p:cxnSp>
        <p:nvCxnSpPr>
          <p:cNvPr id="616" name="Google Shape;616;p55"/>
          <p:cNvCxnSpPr/>
          <p:nvPr/>
        </p:nvCxnSpPr>
        <p:spPr>
          <a:xfrm rot="10800000">
            <a:off x="2086952" y="2890188"/>
            <a:ext cx="0" cy="492924"/>
          </a:xfrm>
          <a:prstGeom prst="straightConnector1">
            <a:avLst/>
          </a:prstGeom>
          <a:noFill/>
          <a:ln w="9525" cap="flat" cmpd="sng">
            <a:solidFill>
              <a:schemeClr val="dk1"/>
            </a:solidFill>
            <a:prstDash val="solid"/>
            <a:round/>
            <a:headEnd type="none" w="sm" len="sm"/>
            <a:tailEnd type="none" w="sm" len="sm"/>
          </a:ln>
        </p:spPr>
      </p:cxnSp>
      <p:sp>
        <p:nvSpPr>
          <p:cNvPr id="617" name="Google Shape;617;p55"/>
          <p:cNvSpPr txBox="1">
            <a:spLocks noGrp="1"/>
          </p:cNvSpPr>
          <p:nvPr>
            <p:ph type="ftr" idx="11"/>
          </p:nvPr>
        </p:nvSpPr>
        <p:spPr>
          <a:xfrm>
            <a:off x="762000"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18" name="Google Shape;618;p55"/>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56"/>
          <p:cNvSpPr txBox="1">
            <a:spLocks noGrp="1"/>
          </p:cNvSpPr>
          <p:nvPr>
            <p:ph type="title"/>
          </p:nvPr>
        </p:nvSpPr>
        <p:spPr>
          <a:xfrm>
            <a:off x="457200" y="0"/>
            <a:ext cx="8229600" cy="1463675"/>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0070C0"/>
              </a:buClr>
              <a:buSzPts val="4000"/>
              <a:buFont typeface="Palatino Linotype"/>
              <a:buNone/>
            </a:pPr>
            <a:r>
              <a:rPr lang="en-US" sz="4000" b="1" dirty="0">
                <a:solidFill>
                  <a:srgbClr val="0070C0"/>
                </a:solidFill>
              </a:rPr>
              <a:t>Academic Honesty Policy</a:t>
            </a:r>
            <a:br>
              <a:rPr lang="en-US" sz="4000" b="1" dirty="0">
                <a:solidFill>
                  <a:srgbClr val="0070C0"/>
                </a:solidFill>
              </a:rPr>
            </a:br>
            <a:r>
              <a:rPr lang="en-US" sz="4000" b="1" dirty="0" err="1">
                <a:solidFill>
                  <a:srgbClr val="0070C0"/>
                </a:solidFill>
                <a:latin typeface="DFKai-SB" panose="03000509000000000000" pitchFamily="65" charset="-120"/>
                <a:ea typeface="DFKai-SB" panose="03000509000000000000" pitchFamily="65" charset="-120"/>
              </a:rPr>
              <a:t>學術誠信政策</a:t>
            </a:r>
            <a:endParaRPr sz="4000" b="1" dirty="0">
              <a:solidFill>
                <a:srgbClr val="0070C0"/>
              </a:solidFill>
              <a:latin typeface="DFKai-SB" panose="03000509000000000000" pitchFamily="65" charset="-120"/>
              <a:ea typeface="DFKai-SB" panose="03000509000000000000" pitchFamily="65" charset="-120"/>
            </a:endParaRPr>
          </a:p>
        </p:txBody>
      </p:sp>
      <p:sp>
        <p:nvSpPr>
          <p:cNvPr id="624" name="Google Shape;624;p56"/>
          <p:cNvSpPr txBox="1">
            <a:spLocks noGrp="1"/>
          </p:cNvSpPr>
          <p:nvPr>
            <p:ph type="body" idx="1"/>
          </p:nvPr>
        </p:nvSpPr>
        <p:spPr>
          <a:xfrm>
            <a:off x="457200" y="1874837"/>
            <a:ext cx="8229600" cy="4525963"/>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spcBef>
                <a:spcPts val="0"/>
              </a:spcBef>
              <a:spcAft>
                <a:spcPts val="0"/>
              </a:spcAft>
              <a:buClr>
                <a:schemeClr val="dk1"/>
              </a:buClr>
              <a:buSzPct val="100000"/>
              <a:buChar char="•"/>
            </a:pPr>
            <a:r>
              <a:rPr lang="en-US" sz="2800" b="1" dirty="0">
                <a:solidFill>
                  <a:schemeClr val="dk1"/>
                </a:solidFill>
                <a:latin typeface="Palatino Linotype" panose="02040502050505030304" pitchFamily="18" charset="0"/>
              </a:rPr>
              <a:t>In BYP year, librarian/DP Coordinator/EE Coordinator will deliver information about:</a:t>
            </a:r>
            <a:br>
              <a:rPr lang="en-US" sz="2800" b="1" dirty="0">
                <a:solidFill>
                  <a:schemeClr val="dk1"/>
                </a:solidFill>
                <a:latin typeface="Palatino Linotype" panose="02040502050505030304" pitchFamily="18" charset="0"/>
              </a:rPr>
            </a:br>
            <a:r>
              <a:rPr lang="en-US" sz="2700" dirty="0" err="1">
                <a:solidFill>
                  <a:schemeClr val="dk1"/>
                </a:solidFill>
                <a:latin typeface="Palatino Linotype" panose="02040502050505030304" pitchFamily="18" charset="0"/>
                <a:ea typeface="DFKai-SB" panose="03000509000000000000" pitchFamily="65" charset="-120"/>
                <a:cs typeface="Palatino Linotype"/>
                <a:sym typeface="Arial"/>
              </a:rPr>
              <a:t>圖書館管理員</a:t>
            </a:r>
            <a:r>
              <a:rPr lang="en-US" sz="2700" dirty="0">
                <a:solidFill>
                  <a:schemeClr val="dk1"/>
                </a:solidFill>
                <a:latin typeface="Palatino Linotype" panose="02040502050505030304" pitchFamily="18" charset="0"/>
                <a:ea typeface="DFKai-SB" panose="03000509000000000000" pitchFamily="65" charset="-120"/>
                <a:cs typeface="Palatino Linotype"/>
                <a:sym typeface="Arial"/>
              </a:rPr>
              <a:t>/</a:t>
            </a:r>
            <a:r>
              <a:rPr lang="en-US" sz="2700" dirty="0" err="1">
                <a:solidFill>
                  <a:schemeClr val="dk1"/>
                </a:solidFill>
                <a:latin typeface="Palatino Linotype" panose="02040502050505030304" pitchFamily="18" charset="0"/>
                <a:ea typeface="DFKai-SB" panose="03000509000000000000" pitchFamily="65" charset="-120"/>
                <a:cs typeface="Palatino Linotype"/>
                <a:sym typeface="Arial"/>
              </a:rPr>
              <a:t>DP課程統籌</a:t>
            </a:r>
            <a:r>
              <a:rPr lang="en-US" sz="2700" dirty="0">
                <a:solidFill>
                  <a:schemeClr val="dk1"/>
                </a:solidFill>
                <a:latin typeface="Palatino Linotype" panose="02040502050505030304" pitchFamily="18" charset="0"/>
                <a:ea typeface="DFKai-SB" panose="03000509000000000000" pitchFamily="65" charset="-120"/>
                <a:cs typeface="Palatino Linotype"/>
                <a:sym typeface="Arial"/>
              </a:rPr>
              <a:t>/</a:t>
            </a:r>
            <a:r>
              <a:rPr lang="en-US" sz="2700" dirty="0" err="1">
                <a:solidFill>
                  <a:schemeClr val="dk1"/>
                </a:solidFill>
                <a:latin typeface="Palatino Linotype" panose="02040502050505030304" pitchFamily="18" charset="0"/>
                <a:ea typeface="DFKai-SB" panose="03000509000000000000" pitchFamily="65" charset="-120"/>
                <a:cs typeface="Palatino Linotype"/>
                <a:sym typeface="Arial"/>
              </a:rPr>
              <a:t>拓展論文統籌會在銜接課程舉行會向學生介紹以下內容</a:t>
            </a:r>
            <a:r>
              <a:rPr lang="en-US" sz="2800" b="1" dirty="0">
                <a:solidFill>
                  <a:schemeClr val="dk1"/>
                </a:solidFill>
                <a:latin typeface="Palatino Linotype" panose="02040502050505030304" pitchFamily="18" charset="0"/>
                <a:ea typeface="DFKai-SB" panose="03000509000000000000" pitchFamily="65" charset="-120"/>
              </a:rPr>
              <a:t>：</a:t>
            </a:r>
            <a:endParaRPr sz="2800" b="1" dirty="0">
              <a:solidFill>
                <a:schemeClr val="dk1"/>
              </a:solidFill>
              <a:latin typeface="Palatino Linotype" panose="02040502050505030304" pitchFamily="18" charset="0"/>
              <a:ea typeface="DFKai-SB" panose="03000509000000000000" pitchFamily="65" charset="-120"/>
            </a:endParaRPr>
          </a:p>
          <a:p>
            <a:pPr marL="301943" lvl="1" indent="0" algn="l" rtl="0">
              <a:spcBef>
                <a:spcPts val="518"/>
              </a:spcBef>
              <a:spcAft>
                <a:spcPts val="0"/>
              </a:spcAft>
              <a:buClr>
                <a:schemeClr val="dk1"/>
              </a:buClr>
              <a:buSzPct val="100000"/>
              <a:buNone/>
            </a:pPr>
            <a:r>
              <a:rPr lang="en-US" sz="2800" dirty="0">
                <a:solidFill>
                  <a:schemeClr val="dk1"/>
                </a:solidFill>
                <a:latin typeface="Palatino Linotype" panose="02040502050505030304" pitchFamily="18" charset="0"/>
                <a:ea typeface="DFKai-SB" panose="03000509000000000000" pitchFamily="65" charset="-120"/>
              </a:rPr>
              <a:t>~ Academic Honesty  </a:t>
            </a:r>
            <a:r>
              <a:rPr lang="en-US" sz="2700" dirty="0" err="1">
                <a:solidFill>
                  <a:schemeClr val="dk1"/>
                </a:solidFill>
                <a:latin typeface="Palatino Linotype" panose="02040502050505030304" pitchFamily="18" charset="0"/>
                <a:ea typeface="DFKai-SB" panose="03000509000000000000" pitchFamily="65" charset="-120"/>
                <a:cs typeface="Palatino Linotype"/>
              </a:rPr>
              <a:t>學術誠信</a:t>
            </a:r>
            <a:endParaRPr sz="2700" dirty="0">
              <a:solidFill>
                <a:schemeClr val="dk1"/>
              </a:solidFill>
              <a:latin typeface="Palatino Linotype" panose="02040502050505030304" pitchFamily="18" charset="0"/>
              <a:ea typeface="DFKai-SB" panose="03000509000000000000" pitchFamily="65" charset="-120"/>
              <a:cs typeface="Palatino Linotype"/>
            </a:endParaRPr>
          </a:p>
          <a:p>
            <a:pPr marL="301943" lvl="1" indent="0">
              <a:spcBef>
                <a:spcPts val="518"/>
              </a:spcBef>
              <a:buClr>
                <a:schemeClr val="dk1"/>
              </a:buClr>
              <a:buSzPct val="100000"/>
              <a:buNone/>
            </a:pPr>
            <a:r>
              <a:rPr lang="en-US" sz="2800" dirty="0">
                <a:solidFill>
                  <a:schemeClr val="dk1"/>
                </a:solidFill>
                <a:latin typeface="Palatino Linotype" panose="02040502050505030304" pitchFamily="18" charset="0"/>
                <a:ea typeface="DFKai-SB" panose="03000509000000000000" pitchFamily="65" charset="-120"/>
              </a:rPr>
              <a:t>~ Plagiarism </a:t>
            </a:r>
            <a:r>
              <a:rPr lang="en-US" sz="2700" dirty="0" err="1">
                <a:solidFill>
                  <a:schemeClr val="dk1"/>
                </a:solidFill>
                <a:latin typeface="Palatino Linotype" panose="02040502050505030304" pitchFamily="18" charset="0"/>
                <a:ea typeface="DFKai-SB" panose="03000509000000000000" pitchFamily="65" charset="-120"/>
                <a:cs typeface="Palatino Linotype"/>
              </a:rPr>
              <a:t>抄襲</a:t>
            </a:r>
            <a:endParaRPr sz="2700" dirty="0">
              <a:solidFill>
                <a:schemeClr val="dk1"/>
              </a:solidFill>
              <a:latin typeface="Palatino Linotype" panose="02040502050505030304" pitchFamily="18" charset="0"/>
              <a:ea typeface="DFKai-SB" panose="03000509000000000000" pitchFamily="65" charset="-120"/>
              <a:cs typeface="Palatino Linotype"/>
            </a:endParaRPr>
          </a:p>
          <a:p>
            <a:pPr marL="301943" lvl="1" indent="0">
              <a:spcBef>
                <a:spcPts val="518"/>
              </a:spcBef>
              <a:buClr>
                <a:schemeClr val="dk1"/>
              </a:buClr>
              <a:buSzPct val="100000"/>
              <a:buNone/>
            </a:pPr>
            <a:r>
              <a:rPr lang="en-US" sz="2800" dirty="0">
                <a:solidFill>
                  <a:schemeClr val="dk1"/>
                </a:solidFill>
                <a:latin typeface="Palatino Linotype" panose="02040502050505030304" pitchFamily="18" charset="0"/>
                <a:ea typeface="DFKai-SB" panose="03000509000000000000" pitchFamily="65" charset="-120"/>
              </a:rPr>
              <a:t>~ Intellectual property rights </a:t>
            </a:r>
            <a:r>
              <a:rPr lang="en-US" sz="2700" dirty="0" err="1">
                <a:solidFill>
                  <a:schemeClr val="dk1"/>
                </a:solidFill>
                <a:latin typeface="Palatino Linotype" panose="02040502050505030304" pitchFamily="18" charset="0"/>
                <a:ea typeface="DFKai-SB" panose="03000509000000000000" pitchFamily="65" charset="-120"/>
                <a:cs typeface="Palatino Linotype"/>
              </a:rPr>
              <a:t>知識產權</a:t>
            </a:r>
            <a:endParaRPr lang="en-US" sz="2700" dirty="0">
              <a:solidFill>
                <a:schemeClr val="dk1"/>
              </a:solidFill>
              <a:latin typeface="Palatino Linotype" panose="02040502050505030304" pitchFamily="18" charset="0"/>
              <a:ea typeface="DFKai-SB" panose="03000509000000000000" pitchFamily="65" charset="-120"/>
              <a:cs typeface="Palatino Linotype"/>
            </a:endParaRPr>
          </a:p>
          <a:p>
            <a:pPr marL="301943" lvl="1" indent="0">
              <a:spcBef>
                <a:spcPts val="518"/>
              </a:spcBef>
              <a:buClr>
                <a:schemeClr val="dk1"/>
              </a:buClr>
              <a:buSzPct val="100000"/>
              <a:buNone/>
            </a:pPr>
            <a:r>
              <a:rPr lang="en-US" sz="2700" dirty="0">
                <a:solidFill>
                  <a:schemeClr val="dk1"/>
                </a:solidFill>
                <a:latin typeface="Palatino Linotype" panose="02040502050505030304" pitchFamily="18" charset="0"/>
                <a:ea typeface="DFKai-SB" panose="03000509000000000000" pitchFamily="65" charset="-120"/>
                <a:cs typeface="Palatino Linotype"/>
              </a:rPr>
              <a:t>~ Use of AI tools AI</a:t>
            </a:r>
            <a:r>
              <a:rPr lang="zh-TW" altLang="en-US" sz="2700" dirty="0">
                <a:solidFill>
                  <a:schemeClr val="dk1"/>
                </a:solidFill>
                <a:latin typeface="Palatino Linotype" panose="02040502050505030304" pitchFamily="18" charset="0"/>
                <a:ea typeface="DFKai-SB" panose="03000509000000000000" pitchFamily="65" charset="-120"/>
                <a:cs typeface="Palatino Linotype"/>
              </a:rPr>
              <a:t>工具的應用</a:t>
            </a:r>
            <a:endParaRPr lang="en-US" sz="2700" dirty="0">
              <a:solidFill>
                <a:schemeClr val="dk1"/>
              </a:solidFill>
              <a:latin typeface="Palatino Linotype" panose="02040502050505030304" pitchFamily="18" charset="0"/>
              <a:ea typeface="DFKai-SB" panose="03000509000000000000" pitchFamily="65" charset="-120"/>
              <a:cs typeface="Palatino Linotype"/>
            </a:endParaRPr>
          </a:p>
          <a:p>
            <a:pPr marL="301943" lvl="1" indent="0" algn="l" rtl="0">
              <a:spcBef>
                <a:spcPts val="518"/>
              </a:spcBef>
              <a:spcAft>
                <a:spcPts val="0"/>
              </a:spcAft>
              <a:buClr>
                <a:schemeClr val="dk1"/>
              </a:buClr>
              <a:buSzPct val="100000"/>
              <a:buNone/>
            </a:pPr>
            <a:r>
              <a:rPr lang="en-US" sz="2800" dirty="0">
                <a:solidFill>
                  <a:schemeClr val="dk1"/>
                </a:solidFill>
                <a:latin typeface="Palatino Linotype" panose="02040502050505030304" pitchFamily="18" charset="0"/>
                <a:ea typeface="DFKai-SB" panose="03000509000000000000" pitchFamily="65" charset="-120"/>
              </a:rPr>
              <a:t>~ turnitin.com</a:t>
            </a:r>
            <a:endParaRPr dirty="0">
              <a:latin typeface="Palatino Linotype" panose="02040502050505030304" pitchFamily="18" charset="0"/>
              <a:ea typeface="DFKai-SB" panose="03000509000000000000" pitchFamily="65" charset="-120"/>
            </a:endParaRPr>
          </a:p>
          <a:p>
            <a:pPr marL="742950" lvl="1" indent="-285750" algn="l" rtl="0">
              <a:spcBef>
                <a:spcPts val="296"/>
              </a:spcBef>
              <a:spcAft>
                <a:spcPts val="0"/>
              </a:spcAft>
              <a:buClr>
                <a:srgbClr val="7F7F7F"/>
              </a:buClr>
              <a:buSzPct val="100000"/>
              <a:buFont typeface="Arial"/>
              <a:buNone/>
            </a:pPr>
            <a:endParaRPr sz="1600" dirty="0">
              <a:solidFill>
                <a:schemeClr val="dk1"/>
              </a:solidFill>
              <a:latin typeface="Palatino Linotype" panose="02040502050505030304" pitchFamily="18" charset="0"/>
              <a:ea typeface="DFKai-SB" panose="03000509000000000000" pitchFamily="65" charset="-120"/>
            </a:endParaRPr>
          </a:p>
          <a:p>
            <a:pPr marL="342900" lvl="0" indent="-342900" algn="l" rtl="0">
              <a:spcBef>
                <a:spcPts val="518"/>
              </a:spcBef>
              <a:spcAft>
                <a:spcPts val="0"/>
              </a:spcAft>
              <a:buClr>
                <a:schemeClr val="dk1"/>
              </a:buClr>
              <a:buSzPct val="100000"/>
              <a:buChar char="•"/>
            </a:pPr>
            <a:r>
              <a:rPr lang="en-US" sz="2800" b="1" dirty="0">
                <a:solidFill>
                  <a:schemeClr val="dk1"/>
                </a:solidFill>
                <a:latin typeface="Palatino Linotype" panose="02040502050505030304" pitchFamily="18" charset="0"/>
                <a:ea typeface="DFKai-SB" panose="03000509000000000000" pitchFamily="65" charset="-120"/>
              </a:rPr>
              <a:t>turnitin.com will be used to check students’ work to avoid plagiarism.</a:t>
            </a:r>
            <a:br>
              <a:rPr lang="en-US" sz="2800" b="1" dirty="0">
                <a:solidFill>
                  <a:schemeClr val="dk1"/>
                </a:solidFill>
                <a:latin typeface="Palatino Linotype" panose="02040502050505030304" pitchFamily="18" charset="0"/>
                <a:ea typeface="DFKai-SB" panose="03000509000000000000" pitchFamily="65" charset="-120"/>
              </a:rPr>
            </a:br>
            <a:r>
              <a:rPr lang="en-US" sz="2700" dirty="0" err="1">
                <a:solidFill>
                  <a:schemeClr val="dk1"/>
                </a:solidFill>
                <a:latin typeface="Palatino Linotype" panose="02040502050505030304" pitchFamily="18" charset="0"/>
                <a:ea typeface="DFKai-SB" panose="03000509000000000000" pitchFamily="65" charset="-120"/>
                <a:cs typeface="Palatino Linotype"/>
              </a:rPr>
              <a:t>會利用turnitin.com檢查學生習作，以免抄襲</a:t>
            </a:r>
            <a:endParaRPr sz="2700" dirty="0">
              <a:solidFill>
                <a:schemeClr val="dk1"/>
              </a:solidFill>
              <a:latin typeface="Palatino Linotype" panose="02040502050505030304" pitchFamily="18" charset="0"/>
              <a:ea typeface="DFKai-SB" panose="03000509000000000000" pitchFamily="65" charset="-120"/>
              <a:cs typeface="Palatino Linotype"/>
            </a:endParaRPr>
          </a:p>
        </p:txBody>
      </p:sp>
      <p:sp>
        <p:nvSpPr>
          <p:cNvPr id="625" name="Google Shape;625;p56"/>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26" name="Google Shape;626;p56"/>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57"/>
          <p:cNvSpPr txBox="1">
            <a:spLocks noGrp="1"/>
          </p:cNvSpPr>
          <p:nvPr>
            <p:ph type="title"/>
          </p:nvPr>
        </p:nvSpPr>
        <p:spPr>
          <a:xfrm>
            <a:off x="457200" y="265627"/>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IT Policy</a:t>
            </a:r>
            <a:br>
              <a:rPr lang="en-US" sz="4000" b="1" dirty="0">
                <a:solidFill>
                  <a:srgbClr val="0070C0"/>
                </a:solidFill>
              </a:rPr>
            </a:br>
            <a:r>
              <a:rPr lang="en-US" sz="4000" b="1" dirty="0" err="1">
                <a:solidFill>
                  <a:srgbClr val="0070C0"/>
                </a:solidFill>
              </a:rPr>
              <a:t>IT</a:t>
            </a:r>
            <a:r>
              <a:rPr lang="en-US" sz="4000" b="1" dirty="0" err="1">
                <a:solidFill>
                  <a:srgbClr val="0070C0"/>
                </a:solidFill>
                <a:latin typeface="DFKai-SB" panose="03000509000000000000" pitchFamily="65" charset="-120"/>
                <a:ea typeface="DFKai-SB" panose="03000509000000000000" pitchFamily="65" charset="-120"/>
              </a:rPr>
              <a:t>政策</a:t>
            </a:r>
            <a:endParaRPr sz="4000" b="1" dirty="0">
              <a:solidFill>
                <a:srgbClr val="0070C0"/>
              </a:solidFill>
              <a:latin typeface="DFKai-SB" panose="03000509000000000000" pitchFamily="65" charset="-120"/>
              <a:ea typeface="DFKai-SB" panose="03000509000000000000" pitchFamily="65" charset="-120"/>
            </a:endParaRPr>
          </a:p>
        </p:txBody>
      </p:sp>
      <p:sp>
        <p:nvSpPr>
          <p:cNvPr id="632" name="Google Shape;632;p57"/>
          <p:cNvSpPr txBox="1">
            <a:spLocks noGrp="1"/>
          </p:cNvSpPr>
          <p:nvPr>
            <p:ph type="body" idx="1"/>
          </p:nvPr>
        </p:nvSpPr>
        <p:spPr>
          <a:xfrm>
            <a:off x="457200" y="2590800"/>
            <a:ext cx="8229600" cy="3535363"/>
          </a:xfrm>
          <a:prstGeom prst="rect">
            <a:avLst/>
          </a:prstGeom>
          <a:noFill/>
          <a:ln>
            <a:noFill/>
          </a:ln>
        </p:spPr>
        <p:txBody>
          <a:bodyPr spcFirstLastPara="1" wrap="square" lIns="91425" tIns="45700" rIns="91425" bIns="45700" anchor="t" anchorCtr="0">
            <a:normAutofit/>
          </a:bodyPr>
          <a:lstStyle/>
          <a:p>
            <a:pPr marL="342900">
              <a:lnSpc>
                <a:spcPct val="80000"/>
              </a:lnSpc>
              <a:spcBef>
                <a:spcPts val="518"/>
              </a:spcBef>
              <a:buClr>
                <a:schemeClr val="dk1"/>
              </a:buClr>
              <a:buSzPct val="100000"/>
            </a:pPr>
            <a:r>
              <a:rPr lang="en-US" sz="3000" b="1" dirty="0">
                <a:solidFill>
                  <a:schemeClr val="dk1"/>
                </a:solidFill>
                <a:latin typeface="Palatino Linotype" panose="02040502050505030304" pitchFamily="18" charset="0"/>
              </a:rPr>
              <a:t>All IB students are allowed to bring their own devices to enhance learning following the regulations of the school.   </a:t>
            </a:r>
          </a:p>
          <a:p>
            <a:pPr marL="0" indent="0">
              <a:lnSpc>
                <a:spcPct val="80000"/>
              </a:lnSpc>
              <a:spcBef>
                <a:spcPts val="518"/>
              </a:spcBef>
              <a:buClr>
                <a:schemeClr val="dk1"/>
              </a:buClr>
              <a:buSzPct val="100000"/>
              <a:buNone/>
            </a:pPr>
            <a:r>
              <a:rPr lang="en-US" sz="2500" dirty="0">
                <a:solidFill>
                  <a:schemeClr val="dk1"/>
                </a:solidFill>
                <a:latin typeface="Palatino Linotype"/>
                <a:ea typeface="Palatino Linotype"/>
                <a:cs typeface="Palatino Linotype"/>
              </a:rPr>
              <a:t>    </a:t>
            </a:r>
            <a:r>
              <a:rPr lang="zh-HK" altLang="en-US" sz="2500" dirty="0">
                <a:solidFill>
                  <a:schemeClr val="dk1"/>
                </a:solidFill>
                <a:latin typeface="DFKai-SB" panose="03000509000000000000" pitchFamily="65" charset="-120"/>
                <a:ea typeface="DFKai-SB" panose="03000509000000000000" pitchFamily="65" charset="-120"/>
                <a:cs typeface="Palatino Linotype"/>
              </a:rPr>
              <a:t>所有</a:t>
            </a:r>
            <a:r>
              <a:rPr lang="en-US" sz="2500" dirty="0">
                <a:solidFill>
                  <a:schemeClr val="dk1"/>
                </a:solidFill>
                <a:latin typeface="DFKai-SB" panose="03000509000000000000" pitchFamily="65" charset="-120"/>
                <a:ea typeface="DFKai-SB" panose="03000509000000000000" pitchFamily="65" charset="-120"/>
                <a:cs typeface="Palatino Linotype"/>
              </a:rPr>
              <a:t>IB</a:t>
            </a:r>
            <a:r>
              <a:rPr lang="zh-HK" altLang="en-US" sz="2500" dirty="0">
                <a:solidFill>
                  <a:schemeClr val="dk1"/>
                </a:solidFill>
                <a:latin typeface="DFKai-SB" panose="03000509000000000000" pitchFamily="65" charset="-120"/>
                <a:ea typeface="DFKai-SB" panose="03000509000000000000" pitchFamily="65" charset="-120"/>
                <a:cs typeface="Palatino Linotype"/>
              </a:rPr>
              <a:t>學生可按學校規則攜帶個人電子設備輔助學習</a:t>
            </a:r>
          </a:p>
        </p:txBody>
      </p:sp>
      <p:sp>
        <p:nvSpPr>
          <p:cNvPr id="633" name="Google Shape;633;p57"/>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34" name="Google Shape;634;p57"/>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58"/>
          <p:cNvSpPr txBox="1">
            <a:spLocks noGrp="1"/>
          </p:cNvSpPr>
          <p:nvPr>
            <p:ph type="title"/>
          </p:nvPr>
        </p:nvSpPr>
        <p:spPr>
          <a:xfrm>
            <a:off x="457200" y="124764"/>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Promotion Policy</a:t>
            </a:r>
            <a:br>
              <a:rPr lang="en-US" sz="4000" b="1" dirty="0">
                <a:solidFill>
                  <a:srgbClr val="0070C0"/>
                </a:solidFill>
              </a:rPr>
            </a:br>
            <a:r>
              <a:rPr lang="en-US" sz="4000" b="1" dirty="0" err="1">
                <a:solidFill>
                  <a:srgbClr val="0070C0"/>
                </a:solidFill>
                <a:latin typeface="DFKai-SB" panose="03000509000000000000" pitchFamily="65" charset="-120"/>
                <a:ea typeface="DFKai-SB" panose="03000509000000000000" pitchFamily="65" charset="-120"/>
              </a:rPr>
              <a:t>升班政策</a:t>
            </a:r>
            <a:endParaRPr sz="4000" b="1" dirty="0">
              <a:solidFill>
                <a:srgbClr val="0070C0"/>
              </a:solidFill>
              <a:latin typeface="DFKai-SB" panose="03000509000000000000" pitchFamily="65" charset="-120"/>
              <a:ea typeface="DFKai-SB" panose="03000509000000000000" pitchFamily="65" charset="-120"/>
            </a:endParaRPr>
          </a:p>
        </p:txBody>
      </p:sp>
      <p:sp>
        <p:nvSpPr>
          <p:cNvPr id="640" name="Google Shape;640;p58"/>
          <p:cNvSpPr txBox="1">
            <a:spLocks noGrp="1"/>
          </p:cNvSpPr>
          <p:nvPr>
            <p:ph type="body" idx="1"/>
          </p:nvPr>
        </p:nvSpPr>
        <p:spPr>
          <a:xfrm>
            <a:off x="457200" y="1600200"/>
            <a:ext cx="8229600" cy="4800600"/>
          </a:xfrm>
          <a:prstGeom prst="rect">
            <a:avLst/>
          </a:prstGeom>
          <a:noFill/>
          <a:ln>
            <a:noFill/>
          </a:ln>
        </p:spPr>
        <p:txBody>
          <a:bodyPr spcFirstLastPara="1" wrap="square" lIns="91425" tIns="45700" rIns="91425" bIns="45700" anchor="t" anchorCtr="0">
            <a:normAutofit fontScale="25000" lnSpcReduction="20000"/>
          </a:bodyPr>
          <a:lstStyle/>
          <a:p>
            <a:pPr marL="342900" lvl="0" indent="-342900" algn="l" rtl="0">
              <a:lnSpc>
                <a:spcPct val="80000"/>
              </a:lnSpc>
              <a:spcBef>
                <a:spcPts val="0"/>
              </a:spcBef>
              <a:spcAft>
                <a:spcPts val="0"/>
              </a:spcAft>
              <a:buClr>
                <a:srgbClr val="7F7F7F"/>
              </a:buClr>
              <a:buSzPct val="100000"/>
              <a:buFont typeface="Arial"/>
              <a:buNone/>
            </a:pPr>
            <a:endParaRPr sz="6400" b="1" dirty="0">
              <a:solidFill>
                <a:schemeClr val="dk1"/>
              </a:solidFill>
              <a:latin typeface="Palatino Linotype" panose="02040502050505030304" pitchFamily="18" charset="0"/>
            </a:endParaRPr>
          </a:p>
          <a:p>
            <a:pPr marL="342900" lvl="0" indent="-342900" algn="l" rtl="0">
              <a:spcBef>
                <a:spcPts val="320"/>
              </a:spcBef>
              <a:spcAft>
                <a:spcPts val="0"/>
              </a:spcAft>
              <a:buClr>
                <a:schemeClr val="dk1"/>
              </a:buClr>
              <a:buSzPct val="100000"/>
              <a:buFont typeface="Arial"/>
              <a:buNone/>
            </a:pPr>
            <a:r>
              <a:rPr lang="en-US" sz="6400" dirty="0">
                <a:solidFill>
                  <a:schemeClr val="dk1"/>
                </a:solidFill>
                <a:latin typeface="Palatino Linotype" panose="02040502050505030304" pitchFamily="18" charset="0"/>
                <a:ea typeface="DFKai-SB" panose="03000509000000000000" pitchFamily="65" charset="-120"/>
              </a:rPr>
              <a:t>~ Total score is 24 or above </a:t>
            </a:r>
            <a:endParaRPr sz="6400" dirty="0">
              <a:solidFill>
                <a:schemeClr val="dk1"/>
              </a:solidFill>
              <a:latin typeface="Palatino Linotype" panose="02040502050505030304" pitchFamily="18" charset="0"/>
              <a:ea typeface="DFKai-SB" panose="03000509000000000000" pitchFamily="65" charset="-120"/>
            </a:endParaRPr>
          </a:p>
          <a:p>
            <a:pPr marL="342900" lvl="0" indent="-342900" algn="l" rtl="0">
              <a:spcBef>
                <a:spcPts val="320"/>
              </a:spcBef>
              <a:spcAft>
                <a:spcPts val="0"/>
              </a:spcAft>
              <a:buClr>
                <a:schemeClr val="dk1"/>
              </a:buClr>
              <a:buSzPct val="100000"/>
              <a:buFont typeface="Arial"/>
              <a:buNone/>
            </a:pPr>
            <a:r>
              <a:rPr lang="en-US" sz="6400" dirty="0">
                <a:solidFill>
                  <a:schemeClr val="dk1"/>
                </a:solidFill>
                <a:latin typeface="Palatino Linotype" panose="02040502050505030304" pitchFamily="18" charset="0"/>
                <a:ea typeface="DFKai-SB" panose="03000509000000000000" pitchFamily="65" charset="-120"/>
              </a:rPr>
              <a:t>    </a:t>
            </a:r>
            <a:r>
              <a:rPr lang="en-US" sz="6400" dirty="0">
                <a:solidFill>
                  <a:schemeClr val="dk1"/>
                </a:solidFill>
                <a:latin typeface="Palatino Linotype" panose="02040502050505030304" pitchFamily="18" charset="0"/>
                <a:ea typeface="DFKai-SB" panose="03000509000000000000" pitchFamily="65" charset="-120"/>
                <a:cs typeface="Palatino Linotype"/>
              </a:rPr>
              <a:t>總分達24分或以上</a:t>
            </a:r>
            <a:endParaRPr sz="6400" dirty="0">
              <a:solidFill>
                <a:schemeClr val="dk1"/>
              </a:solidFill>
              <a:latin typeface="Palatino Linotype" panose="02040502050505030304" pitchFamily="18" charset="0"/>
              <a:ea typeface="DFKai-SB" panose="03000509000000000000" pitchFamily="65" charset="-120"/>
              <a:cs typeface="Palatino Linotype"/>
            </a:endParaRPr>
          </a:p>
          <a:p>
            <a:pPr marL="342900" lvl="0" indent="-342900" algn="l" rtl="0">
              <a:spcBef>
                <a:spcPts val="320"/>
              </a:spcBef>
              <a:spcAft>
                <a:spcPts val="0"/>
              </a:spcAft>
              <a:buClr>
                <a:schemeClr val="dk1"/>
              </a:buClr>
              <a:buSzPct val="100000"/>
              <a:buFont typeface="Arial"/>
              <a:buNone/>
            </a:pPr>
            <a:r>
              <a:rPr lang="en-US" sz="6400" dirty="0">
                <a:solidFill>
                  <a:schemeClr val="dk1"/>
                </a:solidFill>
                <a:latin typeface="Palatino Linotype" panose="02040502050505030304" pitchFamily="18" charset="0"/>
                <a:ea typeface="DFKai-SB" panose="03000509000000000000" pitchFamily="65" charset="-120"/>
              </a:rPr>
              <a:t>~ Get a pass in TOK, EE and CAS </a:t>
            </a:r>
            <a:endParaRPr sz="6400" dirty="0">
              <a:solidFill>
                <a:schemeClr val="dk1"/>
              </a:solidFill>
              <a:latin typeface="Palatino Linotype" panose="02040502050505030304" pitchFamily="18" charset="0"/>
              <a:ea typeface="DFKai-SB" panose="03000509000000000000" pitchFamily="65" charset="-120"/>
            </a:endParaRPr>
          </a:p>
          <a:p>
            <a:pPr marL="342900">
              <a:spcBef>
                <a:spcPts val="320"/>
              </a:spcBef>
              <a:buClr>
                <a:schemeClr val="dk1"/>
              </a:buClr>
              <a:buSzPct val="100000"/>
              <a:buNone/>
            </a:pPr>
            <a:r>
              <a:rPr lang="en-US" sz="6400" dirty="0">
                <a:solidFill>
                  <a:schemeClr val="dk1"/>
                </a:solidFill>
                <a:latin typeface="Palatino Linotype" panose="02040502050505030304" pitchFamily="18" charset="0"/>
                <a:ea typeface="DFKai-SB" panose="03000509000000000000" pitchFamily="65" charset="-120"/>
              </a:rPr>
              <a:t>    </a:t>
            </a:r>
            <a:r>
              <a:rPr lang="en-US" sz="6400" dirty="0">
                <a:solidFill>
                  <a:schemeClr val="dk1"/>
                </a:solidFill>
                <a:latin typeface="Palatino Linotype" panose="02040502050505030304" pitchFamily="18" charset="0"/>
                <a:ea typeface="DFKai-SB" panose="03000509000000000000" pitchFamily="65" charset="-120"/>
                <a:cs typeface="Palatino Linotype"/>
              </a:rPr>
              <a:t>TOK, </a:t>
            </a:r>
            <a:r>
              <a:rPr lang="en-US" sz="6400" dirty="0" err="1">
                <a:solidFill>
                  <a:schemeClr val="dk1"/>
                </a:solidFill>
                <a:latin typeface="Palatino Linotype" panose="02040502050505030304" pitchFamily="18" charset="0"/>
                <a:ea typeface="DFKai-SB" panose="03000509000000000000" pitchFamily="65" charset="-120"/>
                <a:cs typeface="Palatino Linotype"/>
              </a:rPr>
              <a:t>EE及CAS合格</a:t>
            </a:r>
            <a:r>
              <a:rPr lang="en-US" sz="6400" dirty="0">
                <a:solidFill>
                  <a:schemeClr val="dk1"/>
                </a:solidFill>
                <a:latin typeface="Palatino Linotype" panose="02040502050505030304" pitchFamily="18" charset="0"/>
                <a:ea typeface="DFKai-SB" panose="03000509000000000000" pitchFamily="65" charset="-120"/>
                <a:cs typeface="Palatino Linotype"/>
              </a:rPr>
              <a:t> </a:t>
            </a:r>
            <a:endParaRPr sz="6400" dirty="0">
              <a:solidFill>
                <a:schemeClr val="dk1"/>
              </a:solidFill>
              <a:latin typeface="Palatino Linotype" panose="02040502050505030304" pitchFamily="18" charset="0"/>
              <a:ea typeface="DFKai-SB" panose="03000509000000000000" pitchFamily="65" charset="-120"/>
              <a:cs typeface="Palatino Linotype"/>
            </a:endParaRPr>
          </a:p>
          <a:p>
            <a:pPr marL="342900" lvl="0" indent="-342900" algn="l" rtl="0">
              <a:spcBef>
                <a:spcPts val="320"/>
              </a:spcBef>
              <a:spcAft>
                <a:spcPts val="0"/>
              </a:spcAft>
              <a:buClr>
                <a:schemeClr val="dk1"/>
              </a:buClr>
              <a:buSzPct val="100000"/>
              <a:buFont typeface="Arial"/>
              <a:buNone/>
            </a:pPr>
            <a:r>
              <a:rPr lang="en-US" sz="6400" dirty="0">
                <a:solidFill>
                  <a:schemeClr val="dk1"/>
                </a:solidFill>
                <a:latin typeface="Palatino Linotype" panose="02040502050505030304" pitchFamily="18" charset="0"/>
                <a:ea typeface="DFKai-SB" panose="03000509000000000000" pitchFamily="65" charset="-120"/>
              </a:rPr>
              <a:t>~ No grade 1 or 2 in any subjects </a:t>
            </a:r>
            <a:endParaRPr sz="6400" dirty="0">
              <a:solidFill>
                <a:schemeClr val="dk1"/>
              </a:solidFill>
              <a:latin typeface="Palatino Linotype" panose="02040502050505030304" pitchFamily="18" charset="0"/>
              <a:ea typeface="DFKai-SB" panose="03000509000000000000" pitchFamily="65" charset="-120"/>
            </a:endParaRPr>
          </a:p>
          <a:p>
            <a:pPr marL="342900" lvl="0">
              <a:spcBef>
                <a:spcPts val="320"/>
              </a:spcBef>
              <a:buClr>
                <a:schemeClr val="dk1"/>
              </a:buClr>
              <a:buSzPct val="100000"/>
              <a:buNone/>
            </a:pPr>
            <a:r>
              <a:rPr lang="en-US" sz="6400" dirty="0">
                <a:solidFill>
                  <a:schemeClr val="dk1"/>
                </a:solidFill>
                <a:latin typeface="Palatino Linotype" panose="02040502050505030304" pitchFamily="18" charset="0"/>
                <a:ea typeface="DFKai-SB" panose="03000509000000000000" pitchFamily="65" charset="-120"/>
              </a:rPr>
              <a:t>   </a:t>
            </a:r>
            <a:r>
              <a:rPr lang="en-US" sz="6400" dirty="0">
                <a:solidFill>
                  <a:schemeClr val="dk1"/>
                </a:solidFill>
                <a:latin typeface="Palatino Linotype" panose="02040502050505030304" pitchFamily="18" charset="0"/>
                <a:ea typeface="DFKai-SB" panose="03000509000000000000" pitchFamily="65" charset="-120"/>
                <a:cs typeface="Palatino Linotype"/>
              </a:rPr>
              <a:t>所有科目至少有3分</a:t>
            </a:r>
            <a:endParaRPr sz="6400" dirty="0">
              <a:solidFill>
                <a:schemeClr val="dk1"/>
              </a:solidFill>
              <a:latin typeface="Palatino Linotype" panose="02040502050505030304" pitchFamily="18" charset="0"/>
              <a:ea typeface="DFKai-SB" panose="03000509000000000000" pitchFamily="65" charset="-120"/>
              <a:cs typeface="Palatino Linotype"/>
            </a:endParaRPr>
          </a:p>
          <a:p>
            <a:pPr marL="342900" lvl="0" indent="-342900" algn="l" rtl="0">
              <a:spcBef>
                <a:spcPts val="320"/>
              </a:spcBef>
              <a:spcAft>
                <a:spcPts val="0"/>
              </a:spcAft>
              <a:buClr>
                <a:schemeClr val="dk1"/>
              </a:buClr>
              <a:buSzPct val="100000"/>
              <a:buFont typeface="Arial"/>
              <a:buNone/>
            </a:pPr>
            <a:r>
              <a:rPr lang="en-US" sz="6400" dirty="0">
                <a:solidFill>
                  <a:schemeClr val="dk1"/>
                </a:solidFill>
                <a:latin typeface="Palatino Linotype" panose="02040502050505030304" pitchFamily="18" charset="0"/>
                <a:ea typeface="DFKai-SB" panose="03000509000000000000" pitchFamily="65" charset="-120"/>
              </a:rPr>
              <a:t>~ Overall there are no more than 2 subjects with grade 3</a:t>
            </a:r>
            <a:endParaRPr dirty="0">
              <a:latin typeface="Palatino Linotype" panose="02040502050505030304" pitchFamily="18" charset="0"/>
              <a:ea typeface="DFKai-SB" panose="03000509000000000000" pitchFamily="65" charset="-120"/>
            </a:endParaRPr>
          </a:p>
          <a:p>
            <a:pPr marL="342900">
              <a:spcBef>
                <a:spcPts val="320"/>
              </a:spcBef>
              <a:buClr>
                <a:schemeClr val="dk1"/>
              </a:buClr>
              <a:buSzPct val="100000"/>
              <a:buNone/>
            </a:pPr>
            <a:r>
              <a:rPr lang="en-US" sz="6400" dirty="0">
                <a:solidFill>
                  <a:schemeClr val="dk1"/>
                </a:solidFill>
                <a:latin typeface="Palatino Linotype" panose="02040502050505030304" pitchFamily="18" charset="0"/>
                <a:ea typeface="DFKai-SB" panose="03000509000000000000" pitchFamily="65" charset="-120"/>
              </a:rPr>
              <a:t>   </a:t>
            </a:r>
            <a:r>
              <a:rPr lang="en-US" sz="6400" dirty="0">
                <a:solidFill>
                  <a:schemeClr val="dk1"/>
                </a:solidFill>
                <a:latin typeface="Palatino Linotype" panose="02040502050505030304" pitchFamily="18" charset="0"/>
                <a:ea typeface="DFKai-SB" panose="03000509000000000000" pitchFamily="65" charset="-120"/>
                <a:cs typeface="Palatino Linotype"/>
              </a:rPr>
              <a:t>不可有超過兩科取得3分</a:t>
            </a:r>
            <a:endParaRPr sz="6400" dirty="0">
              <a:solidFill>
                <a:schemeClr val="dk1"/>
              </a:solidFill>
              <a:latin typeface="Palatino Linotype" panose="02040502050505030304" pitchFamily="18" charset="0"/>
              <a:ea typeface="DFKai-SB" panose="03000509000000000000" pitchFamily="65" charset="-120"/>
              <a:cs typeface="Palatino Linotype"/>
            </a:endParaRPr>
          </a:p>
          <a:p>
            <a:pPr marL="342900" lvl="0" indent="-342900" algn="l" rtl="0">
              <a:spcBef>
                <a:spcPts val="320"/>
              </a:spcBef>
              <a:spcAft>
                <a:spcPts val="0"/>
              </a:spcAft>
              <a:buClr>
                <a:schemeClr val="dk1"/>
              </a:buClr>
              <a:buSzPct val="100000"/>
              <a:buNone/>
            </a:pPr>
            <a:r>
              <a:rPr lang="en-US" sz="6400" dirty="0">
                <a:solidFill>
                  <a:schemeClr val="dk1"/>
                </a:solidFill>
                <a:latin typeface="Palatino Linotype" panose="02040502050505030304" pitchFamily="18" charset="0"/>
                <a:ea typeface="DFKai-SB" panose="03000509000000000000" pitchFamily="65" charset="-120"/>
              </a:rPr>
              <a:t>~ Achieve a total of 12 points or more on HL subjects</a:t>
            </a:r>
            <a:endParaRPr dirty="0">
              <a:latin typeface="Palatino Linotype" panose="02040502050505030304" pitchFamily="18" charset="0"/>
              <a:ea typeface="DFKai-SB" panose="03000509000000000000" pitchFamily="65" charset="-120"/>
            </a:endParaRPr>
          </a:p>
          <a:p>
            <a:pPr marL="342900" lvl="0">
              <a:spcBef>
                <a:spcPts val="320"/>
              </a:spcBef>
              <a:buClr>
                <a:schemeClr val="dk1"/>
              </a:buClr>
              <a:buSzPct val="100000"/>
              <a:buNone/>
            </a:pPr>
            <a:r>
              <a:rPr lang="en-US" sz="6400" dirty="0">
                <a:solidFill>
                  <a:schemeClr val="dk1"/>
                </a:solidFill>
                <a:latin typeface="Palatino Linotype" panose="02040502050505030304" pitchFamily="18" charset="0"/>
                <a:ea typeface="DFKai-SB" panose="03000509000000000000" pitchFamily="65" charset="-120"/>
              </a:rPr>
              <a:t>   </a:t>
            </a:r>
            <a:r>
              <a:rPr lang="en-US" sz="6400" dirty="0">
                <a:solidFill>
                  <a:schemeClr val="dk1"/>
                </a:solidFill>
                <a:latin typeface="Palatino Linotype" panose="02040502050505030304" pitchFamily="18" charset="0"/>
                <a:ea typeface="DFKai-SB" panose="03000509000000000000" pitchFamily="65" charset="-120"/>
                <a:cs typeface="Palatino Linotype"/>
              </a:rPr>
              <a:t>所有HL科目合共取得至少12分</a:t>
            </a:r>
            <a:endParaRPr sz="6400" dirty="0">
              <a:solidFill>
                <a:schemeClr val="dk1"/>
              </a:solidFill>
              <a:latin typeface="Palatino Linotype" panose="02040502050505030304" pitchFamily="18" charset="0"/>
              <a:ea typeface="DFKai-SB" panose="03000509000000000000" pitchFamily="65" charset="-120"/>
              <a:cs typeface="Palatino Linotype"/>
            </a:endParaRPr>
          </a:p>
          <a:p>
            <a:pPr marL="342900" lvl="0" indent="-342900" algn="l" rtl="0">
              <a:spcBef>
                <a:spcPts val="320"/>
              </a:spcBef>
              <a:spcAft>
                <a:spcPts val="0"/>
              </a:spcAft>
              <a:buClr>
                <a:schemeClr val="dk1"/>
              </a:buClr>
              <a:buSzPct val="100000"/>
              <a:buNone/>
            </a:pPr>
            <a:r>
              <a:rPr lang="en-US" sz="6400" dirty="0">
                <a:solidFill>
                  <a:schemeClr val="dk1"/>
                </a:solidFill>
                <a:latin typeface="Palatino Linotype" panose="02040502050505030304" pitchFamily="18" charset="0"/>
                <a:ea typeface="DFKai-SB" panose="03000509000000000000" pitchFamily="65" charset="-120"/>
              </a:rPr>
              <a:t>~ Achieve a total of 9 points or more on SL subjects </a:t>
            </a:r>
            <a:endParaRPr dirty="0">
              <a:latin typeface="Palatino Linotype" panose="02040502050505030304" pitchFamily="18" charset="0"/>
              <a:ea typeface="DFKai-SB" panose="03000509000000000000" pitchFamily="65" charset="-120"/>
            </a:endParaRPr>
          </a:p>
          <a:p>
            <a:pPr marL="342900">
              <a:spcBef>
                <a:spcPts val="320"/>
              </a:spcBef>
              <a:buClr>
                <a:schemeClr val="dk1"/>
              </a:buClr>
              <a:buSzPct val="100000"/>
              <a:buNone/>
            </a:pPr>
            <a:r>
              <a:rPr lang="en-US" sz="6400" dirty="0">
                <a:solidFill>
                  <a:schemeClr val="dk1"/>
                </a:solidFill>
                <a:latin typeface="Palatino Linotype" panose="02040502050505030304" pitchFamily="18" charset="0"/>
                <a:ea typeface="DFKai-SB" panose="03000509000000000000" pitchFamily="65" charset="-120"/>
              </a:rPr>
              <a:t>   </a:t>
            </a:r>
            <a:r>
              <a:rPr lang="en-US" sz="6400" dirty="0">
                <a:solidFill>
                  <a:schemeClr val="dk1"/>
                </a:solidFill>
                <a:latin typeface="Palatino Linotype" panose="02040502050505030304" pitchFamily="18" charset="0"/>
                <a:ea typeface="DFKai-SB" panose="03000509000000000000" pitchFamily="65" charset="-120"/>
                <a:cs typeface="Palatino Linotype"/>
              </a:rPr>
              <a:t>所有SL科目合共取得至少9分</a:t>
            </a:r>
            <a:endParaRPr sz="6400" dirty="0">
              <a:solidFill>
                <a:schemeClr val="dk1"/>
              </a:solidFill>
              <a:latin typeface="Palatino Linotype" panose="02040502050505030304" pitchFamily="18" charset="0"/>
              <a:ea typeface="DFKai-SB" panose="03000509000000000000" pitchFamily="65" charset="-120"/>
              <a:cs typeface="Palatino Linotype"/>
            </a:endParaRPr>
          </a:p>
          <a:p>
            <a:pPr marL="342900" lvl="0" indent="-342900" algn="l" rtl="0">
              <a:spcBef>
                <a:spcPts val="320"/>
              </a:spcBef>
              <a:spcAft>
                <a:spcPts val="0"/>
              </a:spcAft>
              <a:buClr>
                <a:schemeClr val="dk1"/>
              </a:buClr>
              <a:buSzPct val="100000"/>
              <a:buFont typeface="Arial"/>
              <a:buNone/>
            </a:pPr>
            <a:r>
              <a:rPr lang="en-US" sz="6400" dirty="0">
                <a:solidFill>
                  <a:schemeClr val="dk1"/>
                </a:solidFill>
                <a:latin typeface="Palatino Linotype" panose="02040502050505030304" pitchFamily="18" charset="0"/>
                <a:ea typeface="DFKai-SB" panose="03000509000000000000" pitchFamily="65" charset="-120"/>
              </a:rPr>
              <a:t>~ The exam committee has not judged the candidate to be guilty of academic</a:t>
            </a:r>
            <a:endParaRPr dirty="0">
              <a:latin typeface="Palatino Linotype" panose="02040502050505030304" pitchFamily="18" charset="0"/>
              <a:ea typeface="DFKai-SB" panose="03000509000000000000" pitchFamily="65" charset="-120"/>
            </a:endParaRPr>
          </a:p>
          <a:p>
            <a:pPr marL="342900" lvl="0" indent="-342900" algn="l" rtl="0">
              <a:spcBef>
                <a:spcPts val="320"/>
              </a:spcBef>
              <a:spcAft>
                <a:spcPts val="0"/>
              </a:spcAft>
              <a:buClr>
                <a:schemeClr val="dk1"/>
              </a:buClr>
              <a:buSzPct val="100000"/>
              <a:buFont typeface="Arial"/>
              <a:buNone/>
            </a:pPr>
            <a:r>
              <a:rPr lang="en-US" sz="6400" dirty="0">
                <a:solidFill>
                  <a:schemeClr val="dk1"/>
                </a:solidFill>
                <a:latin typeface="Palatino Linotype" panose="02040502050505030304" pitchFamily="18" charset="0"/>
                <a:ea typeface="DFKai-SB" panose="03000509000000000000" pitchFamily="65" charset="-120"/>
              </a:rPr>
              <a:t>   dishonesty </a:t>
            </a:r>
            <a:endParaRPr sz="6400" dirty="0">
              <a:solidFill>
                <a:schemeClr val="dk1"/>
              </a:solidFill>
              <a:latin typeface="Palatino Linotype" panose="02040502050505030304" pitchFamily="18" charset="0"/>
              <a:ea typeface="DFKai-SB" panose="03000509000000000000" pitchFamily="65" charset="-120"/>
            </a:endParaRPr>
          </a:p>
          <a:p>
            <a:pPr marL="342900" lvl="0">
              <a:spcBef>
                <a:spcPts val="320"/>
              </a:spcBef>
              <a:buClr>
                <a:schemeClr val="dk1"/>
              </a:buClr>
              <a:buSzPct val="100000"/>
              <a:buNone/>
            </a:pPr>
            <a:r>
              <a:rPr lang="en-US" sz="6400" dirty="0">
                <a:solidFill>
                  <a:schemeClr val="dk1"/>
                </a:solidFill>
                <a:latin typeface="Palatino Linotype" panose="02040502050505030304" pitchFamily="18" charset="0"/>
                <a:ea typeface="DFKai-SB" panose="03000509000000000000" pitchFamily="65" charset="-120"/>
              </a:rPr>
              <a:t>    </a:t>
            </a:r>
            <a:r>
              <a:rPr lang="en-US" sz="6400" dirty="0" err="1">
                <a:solidFill>
                  <a:schemeClr val="dk1"/>
                </a:solidFill>
                <a:latin typeface="Palatino Linotype" panose="02040502050505030304" pitchFamily="18" charset="0"/>
                <a:ea typeface="DFKai-SB" panose="03000509000000000000" pitchFamily="65" charset="-120"/>
                <a:cs typeface="Palatino Linotype"/>
              </a:rPr>
              <a:t>評核未有違反學術誠信</a:t>
            </a:r>
            <a:endParaRPr sz="6400" dirty="0">
              <a:solidFill>
                <a:schemeClr val="dk1"/>
              </a:solidFill>
              <a:latin typeface="Palatino Linotype" panose="02040502050505030304" pitchFamily="18" charset="0"/>
              <a:ea typeface="DFKai-SB" panose="03000509000000000000" pitchFamily="65" charset="-120"/>
              <a:cs typeface="Palatino Linotype"/>
            </a:endParaRPr>
          </a:p>
          <a:p>
            <a:pPr marL="342900" lvl="0" indent="-342900" algn="l" rtl="0">
              <a:spcBef>
                <a:spcPts val="320"/>
              </a:spcBef>
              <a:spcAft>
                <a:spcPts val="0"/>
              </a:spcAft>
              <a:buClr>
                <a:schemeClr val="dk1"/>
              </a:buClr>
              <a:buSzPct val="100000"/>
              <a:buFont typeface="Arial"/>
              <a:buNone/>
            </a:pPr>
            <a:r>
              <a:rPr lang="en-US" sz="6400" dirty="0">
                <a:solidFill>
                  <a:schemeClr val="dk1"/>
                </a:solidFill>
                <a:latin typeface="Palatino Linotype" panose="02040502050505030304" pitchFamily="18" charset="0"/>
                <a:ea typeface="DFKai-SB" panose="03000509000000000000" pitchFamily="65" charset="-120"/>
              </a:rPr>
              <a:t>~ Has not been absent for more than 30 days </a:t>
            </a:r>
            <a:endParaRPr sz="6400" dirty="0">
              <a:solidFill>
                <a:schemeClr val="dk1"/>
              </a:solidFill>
              <a:latin typeface="Palatino Linotype" panose="02040502050505030304" pitchFamily="18" charset="0"/>
              <a:ea typeface="DFKai-SB" panose="03000509000000000000" pitchFamily="65" charset="-120"/>
            </a:endParaRPr>
          </a:p>
          <a:p>
            <a:pPr marL="342900">
              <a:spcBef>
                <a:spcPts val="320"/>
              </a:spcBef>
              <a:buClr>
                <a:schemeClr val="dk1"/>
              </a:buClr>
              <a:buSzPct val="100000"/>
              <a:buNone/>
            </a:pPr>
            <a:r>
              <a:rPr lang="en-US" sz="6400" dirty="0">
                <a:solidFill>
                  <a:schemeClr val="dk1"/>
                </a:solidFill>
                <a:latin typeface="Palatino Linotype" panose="02040502050505030304" pitchFamily="18" charset="0"/>
                <a:ea typeface="DFKai-SB" panose="03000509000000000000" pitchFamily="65" charset="-120"/>
              </a:rPr>
              <a:t>    </a:t>
            </a:r>
            <a:r>
              <a:rPr lang="en-US" sz="6400" dirty="0">
                <a:solidFill>
                  <a:schemeClr val="dk1"/>
                </a:solidFill>
                <a:latin typeface="Palatino Linotype" panose="02040502050505030304" pitchFamily="18" charset="0"/>
                <a:ea typeface="DFKai-SB" panose="03000509000000000000" pitchFamily="65" charset="-120"/>
                <a:cs typeface="Palatino Linotype"/>
              </a:rPr>
              <a:t>不超過30天缺席</a:t>
            </a:r>
            <a:endParaRPr sz="6400" dirty="0">
              <a:solidFill>
                <a:schemeClr val="dk1"/>
              </a:solidFill>
              <a:latin typeface="Palatino Linotype" panose="02040502050505030304" pitchFamily="18" charset="0"/>
              <a:ea typeface="DFKai-SB" panose="03000509000000000000" pitchFamily="65" charset="-120"/>
              <a:cs typeface="Palatino Linotype"/>
            </a:endParaRPr>
          </a:p>
          <a:p>
            <a:pPr marL="342900" lvl="0" indent="-342900" algn="l" rtl="0">
              <a:spcBef>
                <a:spcPts val="320"/>
              </a:spcBef>
              <a:spcAft>
                <a:spcPts val="0"/>
              </a:spcAft>
              <a:buClr>
                <a:schemeClr val="dk1"/>
              </a:buClr>
              <a:buSzPct val="100000"/>
              <a:buFont typeface="Arial"/>
              <a:buNone/>
            </a:pPr>
            <a:r>
              <a:rPr lang="en-US" sz="6400" dirty="0">
                <a:solidFill>
                  <a:schemeClr val="dk1"/>
                </a:solidFill>
                <a:latin typeface="Palatino Linotype" panose="02040502050505030304" pitchFamily="18" charset="0"/>
                <a:ea typeface="DFKai-SB" panose="03000509000000000000" pitchFamily="65" charset="-120"/>
              </a:rPr>
              <a:t>~ Satisfactory conduct</a:t>
            </a:r>
            <a:endParaRPr dirty="0">
              <a:latin typeface="Palatino Linotype" panose="02040502050505030304" pitchFamily="18" charset="0"/>
              <a:ea typeface="DFKai-SB" panose="03000509000000000000" pitchFamily="65" charset="-120"/>
            </a:endParaRPr>
          </a:p>
          <a:p>
            <a:pPr marL="342900" lvl="0">
              <a:spcBef>
                <a:spcPts val="320"/>
              </a:spcBef>
              <a:buClr>
                <a:schemeClr val="dk1"/>
              </a:buClr>
              <a:buSzPct val="100000"/>
              <a:buNone/>
            </a:pPr>
            <a:r>
              <a:rPr lang="en-US" sz="6400" dirty="0">
                <a:solidFill>
                  <a:schemeClr val="dk1"/>
                </a:solidFill>
                <a:latin typeface="Palatino Linotype" panose="02040502050505030304" pitchFamily="18" charset="0"/>
                <a:ea typeface="DFKai-SB" panose="03000509000000000000" pitchFamily="65" charset="-120"/>
              </a:rPr>
              <a:t>    </a:t>
            </a:r>
            <a:r>
              <a:rPr lang="en-US" sz="6400" dirty="0" err="1">
                <a:solidFill>
                  <a:schemeClr val="dk1"/>
                </a:solidFill>
                <a:latin typeface="Palatino Linotype" panose="02040502050505030304" pitchFamily="18" charset="0"/>
                <a:ea typeface="DFKai-SB" panose="03000509000000000000" pitchFamily="65" charset="-120"/>
                <a:cs typeface="Palatino Linotype"/>
              </a:rPr>
              <a:t>操行良好</a:t>
            </a:r>
            <a:endParaRPr sz="6400" dirty="0">
              <a:solidFill>
                <a:schemeClr val="dk1"/>
              </a:solidFill>
              <a:latin typeface="Palatino Linotype" panose="02040502050505030304" pitchFamily="18" charset="0"/>
              <a:ea typeface="DFKai-SB" panose="03000509000000000000" pitchFamily="65" charset="-120"/>
              <a:cs typeface="Palatino Linotype"/>
            </a:endParaRPr>
          </a:p>
          <a:p>
            <a:pPr marL="342900" lvl="0" indent="-304800" algn="l" rtl="0">
              <a:lnSpc>
                <a:spcPct val="80000"/>
              </a:lnSpc>
              <a:spcBef>
                <a:spcPts val="120"/>
              </a:spcBef>
              <a:spcAft>
                <a:spcPts val="0"/>
              </a:spcAft>
              <a:buClr>
                <a:srgbClr val="7F7F7F"/>
              </a:buClr>
              <a:buSzPct val="100000"/>
              <a:buNone/>
            </a:pPr>
            <a:endParaRPr sz="2400" b="1" dirty="0">
              <a:solidFill>
                <a:schemeClr val="dk1"/>
              </a:solidFill>
            </a:endParaRPr>
          </a:p>
        </p:txBody>
      </p:sp>
      <p:sp>
        <p:nvSpPr>
          <p:cNvPr id="641" name="Google Shape;641;p58"/>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42" name="Google Shape;642;p58"/>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59"/>
          <p:cNvSpPr txBox="1">
            <a:spLocks noGrp="1"/>
          </p:cNvSpPr>
          <p:nvPr>
            <p:ph type="title"/>
          </p:nvPr>
        </p:nvSpPr>
        <p:spPr>
          <a:xfrm>
            <a:off x="457200" y="273676"/>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Fee Structure in 202</a:t>
            </a:r>
            <a:r>
              <a:rPr lang="en-US" altLang="zh-TW" sz="4000" b="1" dirty="0">
                <a:solidFill>
                  <a:srgbClr val="0070C0"/>
                </a:solidFill>
              </a:rPr>
              <a:t>4</a:t>
            </a:r>
            <a:r>
              <a:rPr lang="en-US" sz="4000" b="1" dirty="0">
                <a:solidFill>
                  <a:srgbClr val="0070C0"/>
                </a:solidFill>
              </a:rPr>
              <a:t>/2</a:t>
            </a:r>
            <a:r>
              <a:rPr lang="en-US" altLang="zh-TW" sz="4000" b="1" dirty="0">
                <a:solidFill>
                  <a:srgbClr val="0070C0"/>
                </a:solidFill>
              </a:rPr>
              <a:t>5</a:t>
            </a:r>
            <a:r>
              <a:rPr lang="en-US" sz="4000" b="1" dirty="0">
                <a:solidFill>
                  <a:srgbClr val="0070C0"/>
                </a:solidFill>
              </a:rPr>
              <a:t/>
            </a:r>
            <a:br>
              <a:rPr lang="en-US" sz="4000" b="1" dirty="0">
                <a:solidFill>
                  <a:srgbClr val="0070C0"/>
                </a:solidFill>
              </a:rPr>
            </a:br>
            <a:r>
              <a:rPr lang="en-US" sz="4000" b="1" dirty="0">
                <a:solidFill>
                  <a:srgbClr val="0070C0"/>
                </a:solidFill>
              </a:rPr>
              <a:t>202</a:t>
            </a:r>
            <a:r>
              <a:rPr lang="en-US" altLang="zh-TW" sz="4000" b="1" dirty="0">
                <a:solidFill>
                  <a:srgbClr val="0070C0"/>
                </a:solidFill>
              </a:rPr>
              <a:t>4</a:t>
            </a:r>
            <a:r>
              <a:rPr lang="en-US" sz="4000" b="1" dirty="0">
                <a:solidFill>
                  <a:srgbClr val="0070C0"/>
                </a:solidFill>
              </a:rPr>
              <a:t>/2</a:t>
            </a:r>
            <a:r>
              <a:rPr lang="en-US" altLang="zh-TW" sz="4000" b="1" dirty="0">
                <a:solidFill>
                  <a:srgbClr val="0070C0"/>
                </a:solidFill>
              </a:rPr>
              <a:t>5</a:t>
            </a:r>
            <a:r>
              <a:rPr lang="en-US" sz="4000" b="1" dirty="0">
                <a:solidFill>
                  <a:srgbClr val="0070C0"/>
                </a:solidFill>
                <a:latin typeface="標楷體" panose="03000509000000000000" pitchFamily="65" charset="-120"/>
                <a:ea typeface="標楷體" panose="03000509000000000000" pitchFamily="65" charset="-120"/>
              </a:rPr>
              <a:t>學費</a:t>
            </a:r>
            <a:endParaRPr sz="4000" b="1" dirty="0">
              <a:solidFill>
                <a:srgbClr val="0070C0"/>
              </a:solidFill>
              <a:latin typeface="標楷體" panose="03000509000000000000" pitchFamily="65" charset="-120"/>
              <a:ea typeface="標楷體" panose="03000509000000000000" pitchFamily="65" charset="-120"/>
            </a:endParaRPr>
          </a:p>
        </p:txBody>
      </p:sp>
      <p:sp>
        <p:nvSpPr>
          <p:cNvPr id="648" name="Google Shape;648;p59"/>
          <p:cNvSpPr txBox="1">
            <a:spLocks noGrp="1"/>
          </p:cNvSpPr>
          <p:nvPr>
            <p:ph type="body" idx="1"/>
          </p:nvPr>
        </p:nvSpPr>
        <p:spPr>
          <a:xfrm>
            <a:off x="457200" y="1763480"/>
            <a:ext cx="8229600" cy="452596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3600"/>
              <a:buNone/>
            </a:pPr>
            <a:r>
              <a:rPr lang="en-US" sz="3600" b="1" dirty="0">
                <a:solidFill>
                  <a:schemeClr val="dk1"/>
                </a:solidFill>
                <a:latin typeface="Palatino Linotype" panose="02040502050505030304" pitchFamily="18" charset="0"/>
              </a:rPr>
              <a:t>IB Bridging Year </a:t>
            </a:r>
            <a:r>
              <a:rPr lang="en-US" sz="3600" b="1" dirty="0" err="1">
                <a:solidFill>
                  <a:schemeClr val="dk1"/>
                </a:solidFill>
                <a:latin typeface="Palatino Linotype" panose="02040502050505030304" pitchFamily="18" charset="0"/>
              </a:rPr>
              <a:t>Programme</a:t>
            </a:r>
            <a:r>
              <a:rPr lang="en-US" sz="3600" b="1" dirty="0">
                <a:solidFill>
                  <a:schemeClr val="dk1"/>
                </a:solidFill>
                <a:latin typeface="Palatino Linotype" panose="02040502050505030304" pitchFamily="18" charset="0"/>
              </a:rPr>
              <a:t/>
            </a:r>
            <a:br>
              <a:rPr lang="en-US" sz="3600" b="1" dirty="0">
                <a:solidFill>
                  <a:schemeClr val="dk1"/>
                </a:solidFill>
                <a:latin typeface="Palatino Linotype" panose="02040502050505030304" pitchFamily="18" charset="0"/>
              </a:rPr>
            </a:br>
            <a:r>
              <a:rPr lang="en-US" sz="3600" b="1" dirty="0" err="1">
                <a:solidFill>
                  <a:schemeClr val="dk1"/>
                </a:solidFill>
                <a:latin typeface="Palatino Linotype" panose="02040502050505030304" pitchFamily="18" charset="0"/>
                <a:ea typeface="標楷體" panose="03000509000000000000" pitchFamily="65" charset="-120"/>
                <a:cs typeface="Palatino Linotype"/>
              </a:rPr>
              <a:t>IB銜接課程</a:t>
            </a:r>
            <a:endParaRPr sz="3600" b="1" dirty="0">
              <a:solidFill>
                <a:schemeClr val="dk1"/>
              </a:solidFill>
              <a:latin typeface="Palatino Linotype" panose="02040502050505030304" pitchFamily="18" charset="0"/>
              <a:ea typeface="標楷體" panose="03000509000000000000" pitchFamily="65" charset="-120"/>
              <a:cs typeface="Palatino Linotype"/>
            </a:endParaRPr>
          </a:p>
          <a:p>
            <a:pPr marL="0" lvl="0" indent="0" algn="ctr" rtl="0">
              <a:spcBef>
                <a:spcPts val="720"/>
              </a:spcBef>
              <a:spcAft>
                <a:spcPts val="0"/>
              </a:spcAft>
              <a:buClr>
                <a:schemeClr val="dk1"/>
              </a:buClr>
              <a:buSzPts val="3600"/>
              <a:buNone/>
            </a:pPr>
            <a:r>
              <a:rPr lang="en-US" sz="3600" b="1" dirty="0">
                <a:solidFill>
                  <a:schemeClr val="dk1"/>
                </a:solidFill>
                <a:latin typeface="Palatino Linotype" panose="02040502050505030304" pitchFamily="18" charset="0"/>
                <a:ea typeface="標楷體" panose="03000509000000000000" pitchFamily="65" charset="-120"/>
              </a:rPr>
              <a:t>HK$35,200 per annum </a:t>
            </a:r>
            <a:br>
              <a:rPr lang="en-US" sz="3600" b="1" dirty="0">
                <a:solidFill>
                  <a:schemeClr val="dk1"/>
                </a:solidFill>
                <a:latin typeface="Palatino Linotype" panose="02040502050505030304" pitchFamily="18" charset="0"/>
                <a:ea typeface="標楷體" panose="03000509000000000000" pitchFamily="65" charset="-120"/>
              </a:rPr>
            </a:br>
            <a:r>
              <a:rPr lang="en-US" sz="3600" b="1" dirty="0">
                <a:solidFill>
                  <a:schemeClr val="dk1"/>
                </a:solidFill>
                <a:latin typeface="Palatino Linotype" panose="02040502050505030304" pitchFamily="18" charset="0"/>
                <a:ea typeface="標楷體" panose="03000509000000000000" pitchFamily="65" charset="-120"/>
                <a:cs typeface="Palatino Linotype"/>
              </a:rPr>
              <a:t>每年</a:t>
            </a:r>
            <a:r>
              <a:rPr lang="en-US" sz="3600" b="1" dirty="0">
                <a:solidFill>
                  <a:schemeClr val="dk1"/>
                </a:solidFill>
                <a:latin typeface="Palatino Linotype" panose="02040502050505030304" pitchFamily="18" charset="0"/>
                <a:ea typeface="標楷體" panose="03000509000000000000" pitchFamily="65" charset="-120"/>
              </a:rPr>
              <a:t>HK$35,200</a:t>
            </a:r>
            <a:endParaRPr sz="3600" b="1" dirty="0">
              <a:solidFill>
                <a:schemeClr val="dk1"/>
              </a:solidFill>
              <a:latin typeface="Palatino Linotype" panose="02040502050505030304" pitchFamily="18" charset="0"/>
              <a:ea typeface="標楷體" panose="03000509000000000000" pitchFamily="65" charset="-120"/>
            </a:endParaRPr>
          </a:p>
          <a:p>
            <a:pPr marL="0" lvl="0" indent="0" algn="ctr" rtl="0">
              <a:spcBef>
                <a:spcPts val="600"/>
              </a:spcBef>
              <a:spcAft>
                <a:spcPts val="0"/>
              </a:spcAft>
              <a:buClr>
                <a:schemeClr val="dk1"/>
              </a:buClr>
              <a:buSzPts val="3000"/>
              <a:buNone/>
            </a:pPr>
            <a:r>
              <a:rPr lang="en-US" sz="3000" b="1" dirty="0">
                <a:solidFill>
                  <a:schemeClr val="dk1"/>
                </a:solidFill>
                <a:latin typeface="Palatino Linotype" panose="02040502050505030304" pitchFamily="18" charset="0"/>
                <a:ea typeface="標楷體" panose="03000509000000000000" pitchFamily="65" charset="-120"/>
              </a:rPr>
              <a:t>(same as DSE stream)</a:t>
            </a:r>
            <a:br>
              <a:rPr lang="en-US" sz="3000" b="1" dirty="0">
                <a:solidFill>
                  <a:schemeClr val="dk1"/>
                </a:solidFill>
                <a:latin typeface="Palatino Linotype" panose="02040502050505030304" pitchFamily="18" charset="0"/>
                <a:ea typeface="標楷體" panose="03000509000000000000" pitchFamily="65" charset="-120"/>
              </a:rPr>
            </a:br>
            <a:r>
              <a:rPr lang="en-US" sz="3000" b="1" dirty="0">
                <a:solidFill>
                  <a:schemeClr val="dk1"/>
                </a:solidFill>
                <a:latin typeface="Palatino Linotype" panose="02040502050505030304" pitchFamily="18" charset="0"/>
                <a:ea typeface="標楷體" panose="03000509000000000000" pitchFamily="65" charset="-120"/>
              </a:rPr>
              <a:t>(</a:t>
            </a:r>
            <a:r>
              <a:rPr lang="en-US" sz="3000" b="1" dirty="0" err="1">
                <a:solidFill>
                  <a:schemeClr val="dk1"/>
                </a:solidFill>
                <a:latin typeface="Palatino Linotype" panose="02040502050505030304" pitchFamily="18" charset="0"/>
                <a:ea typeface="標楷體" panose="03000509000000000000" pitchFamily="65" charset="-120"/>
                <a:cs typeface="Palatino Linotype"/>
                <a:sym typeface="Arial"/>
              </a:rPr>
              <a:t>與DSE課程相同</a:t>
            </a:r>
            <a:r>
              <a:rPr lang="en-US" sz="3000" b="1" dirty="0">
                <a:solidFill>
                  <a:schemeClr val="dk1"/>
                </a:solidFill>
                <a:latin typeface="Palatino Linotype" panose="02040502050505030304" pitchFamily="18" charset="0"/>
                <a:ea typeface="標楷體" panose="03000509000000000000" pitchFamily="65" charset="-120"/>
              </a:rPr>
              <a:t>)</a:t>
            </a:r>
            <a:endParaRPr sz="3000" dirty="0">
              <a:latin typeface="Palatino Linotype" panose="02040502050505030304" pitchFamily="18" charset="0"/>
              <a:ea typeface="標楷體" panose="03000509000000000000" pitchFamily="65" charset="-120"/>
            </a:endParaRPr>
          </a:p>
          <a:p>
            <a:pPr marL="0" lvl="0" indent="0" algn="ctr" rtl="0">
              <a:spcBef>
                <a:spcPts val="600"/>
              </a:spcBef>
              <a:spcAft>
                <a:spcPts val="0"/>
              </a:spcAft>
              <a:buClr>
                <a:srgbClr val="7F7F7F"/>
              </a:buClr>
              <a:buSzPts val="3000"/>
              <a:buNone/>
            </a:pPr>
            <a:endParaRPr sz="3000" b="1" dirty="0">
              <a:solidFill>
                <a:schemeClr val="dk1"/>
              </a:solidFill>
            </a:endParaRPr>
          </a:p>
        </p:txBody>
      </p:sp>
      <p:sp>
        <p:nvSpPr>
          <p:cNvPr id="649" name="Google Shape;649;p59"/>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50" name="Google Shape;650;p59"/>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59</a:t>
            </a:fld>
            <a:endParaRPr/>
          </a:p>
        </p:txBody>
      </p:sp>
      <p:sp>
        <p:nvSpPr>
          <p:cNvPr id="651" name="Google Shape;651;p59"/>
          <p:cNvSpPr txBox="1"/>
          <p:nvPr/>
        </p:nvSpPr>
        <p:spPr>
          <a:xfrm>
            <a:off x="1905000" y="5374822"/>
            <a:ext cx="5334000" cy="369291"/>
          </a:xfrm>
          <a:prstGeom prst="rect">
            <a:avLst/>
          </a:prstGeom>
          <a:noFill/>
          <a:ln w="9525" cap="flat" cmpd="sng">
            <a:solidFill>
              <a:srgbClr val="006666"/>
            </a:solidFill>
            <a:prstDash val="solid"/>
            <a:round/>
            <a:headEnd type="none" w="sm" len="sm"/>
            <a:tailEnd type="none" w="sm" len="sm"/>
          </a:ln>
        </p:spPr>
        <p:txBody>
          <a:bodyPr spcFirstLastPara="1" wrap="square" lIns="91425" tIns="45700" rIns="91425" bIns="45700" anchor="t" anchorCtr="0">
            <a:spAutoFit/>
          </a:bodyPr>
          <a:lstStyle/>
          <a:p>
            <a:pPr algn="ctr">
              <a:buClr>
                <a:schemeClr val="dk1"/>
              </a:buClr>
              <a:buSzPts val="1800"/>
            </a:pPr>
            <a:r>
              <a:rPr lang="en-US" sz="1800" b="1" dirty="0">
                <a:solidFill>
                  <a:schemeClr val="dk1"/>
                </a:solidFill>
                <a:latin typeface="Palatino Linotype" panose="02040502050505030304" pitchFamily="18" charset="0"/>
                <a:sym typeface="Arial"/>
              </a:rPr>
              <a:t>For reference only </a:t>
            </a:r>
            <a:r>
              <a:rPr lang="zh-TW" altLang="en-US" sz="1800" b="1" dirty="0">
                <a:solidFill>
                  <a:schemeClr val="dk1"/>
                </a:solidFill>
                <a:latin typeface="標楷體" panose="03000509000000000000" pitchFamily="65" charset="-120"/>
                <a:ea typeface="標楷體" panose="03000509000000000000" pitchFamily="65" charset="-120"/>
                <a:cs typeface="Palatino Linotype"/>
              </a:rPr>
              <a:t>僅供參考</a:t>
            </a:r>
            <a:r>
              <a:rPr lang="en-US" sz="1800" b="1" dirty="0">
                <a:solidFill>
                  <a:schemeClr val="dk1"/>
                </a:solidFill>
                <a:latin typeface="標楷體" panose="03000509000000000000" pitchFamily="65" charset="-120"/>
                <a:ea typeface="標楷體" panose="03000509000000000000" pitchFamily="65" charset="-120"/>
                <a:sym typeface="Arial"/>
              </a:rPr>
              <a:t>  </a:t>
            </a:r>
            <a:endParaRPr sz="1800" b="1" dirty="0">
              <a:solidFill>
                <a:schemeClr val="dk1"/>
              </a:solidFill>
              <a:latin typeface="標楷體" panose="03000509000000000000" pitchFamily="65" charset="-120"/>
              <a:ea typeface="標楷體" panose="03000509000000000000" pitchFamily="65" charset="-120"/>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6"/>
          <p:cNvSpPr txBox="1">
            <a:spLocks noGrp="1"/>
          </p:cNvSpPr>
          <p:nvPr>
            <p:ph type="title"/>
          </p:nvPr>
        </p:nvSpPr>
        <p:spPr>
          <a:xfrm>
            <a:off x="457200" y="228600"/>
            <a:ext cx="8229600" cy="1600200"/>
          </a:xfrm>
          <a:prstGeom prst="rect">
            <a:avLst/>
          </a:prstGeom>
          <a:noFill/>
          <a:ln>
            <a:noFill/>
          </a:ln>
        </p:spPr>
        <p:txBody>
          <a:bodyPr spcFirstLastPara="1" wrap="square" lIns="91425" tIns="45700" rIns="91425" bIns="45700" anchor="b" anchorCtr="0">
            <a:normAutofit fontScale="90000"/>
          </a:bodyPr>
          <a:lstStyle/>
          <a:p>
            <a:pPr lvl="0">
              <a:lnSpc>
                <a:spcPct val="145000"/>
              </a:lnSpc>
              <a:buClr>
                <a:srgbClr val="0070C0"/>
              </a:buClr>
              <a:buSzPts val="4000"/>
            </a:pPr>
            <a:r>
              <a:rPr lang="en-US" sz="4000" b="1" dirty="0">
                <a:solidFill>
                  <a:srgbClr val="0070C0"/>
                </a:solidFill>
              </a:rPr>
              <a:t>Features of IB Learning</a:t>
            </a:r>
            <a:br>
              <a:rPr lang="en-US" sz="4000" b="1" dirty="0">
                <a:solidFill>
                  <a:srgbClr val="0070C0"/>
                </a:solidFill>
              </a:rPr>
            </a:br>
            <a:r>
              <a:rPr lang="en-US" sz="4000" b="1" dirty="0" err="1">
                <a:solidFill>
                  <a:srgbClr val="0070C0"/>
                </a:solidFill>
              </a:rPr>
              <a:t>IB</a:t>
            </a:r>
            <a:r>
              <a:rPr lang="en-US" sz="4000" b="1" dirty="0" err="1">
                <a:solidFill>
                  <a:srgbClr val="0070C0"/>
                </a:solidFill>
                <a:latin typeface="標楷體" panose="03000509000000000000" pitchFamily="65" charset="-120"/>
                <a:ea typeface="標楷體" panose="03000509000000000000" pitchFamily="65" charset="-120"/>
                <a:sym typeface="Century Gothic"/>
              </a:rPr>
              <a:t>學習的特色</a:t>
            </a:r>
            <a:endParaRPr sz="4000" b="1" dirty="0">
              <a:solidFill>
                <a:srgbClr val="0070C0"/>
              </a:solidFill>
              <a:latin typeface="標楷體" panose="03000509000000000000" pitchFamily="65" charset="-120"/>
              <a:ea typeface="標楷體" panose="03000509000000000000" pitchFamily="65" charset="-120"/>
              <a:cs typeface="Century Gothic"/>
              <a:sym typeface="Century Gothic"/>
            </a:endParaRPr>
          </a:p>
        </p:txBody>
      </p:sp>
      <p:sp>
        <p:nvSpPr>
          <p:cNvPr id="137" name="Google Shape;137;p6"/>
          <p:cNvSpPr txBox="1">
            <a:spLocks noGrp="1"/>
          </p:cNvSpPr>
          <p:nvPr>
            <p:ph type="body" idx="1"/>
          </p:nvPr>
        </p:nvSpPr>
        <p:spPr>
          <a:xfrm>
            <a:off x="457200" y="2211387"/>
            <a:ext cx="8229600" cy="4144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0"/>
              <a:buNone/>
            </a:pPr>
            <a:r>
              <a:rPr lang="en-US" sz="3000" b="1" dirty="0">
                <a:solidFill>
                  <a:schemeClr val="dk1"/>
                </a:solidFill>
                <a:latin typeface="Palatino Linotype" panose="02040502050505030304" pitchFamily="18" charset="0"/>
              </a:rPr>
              <a:t>2. </a:t>
            </a:r>
            <a:r>
              <a:rPr lang="en-US" sz="3000" b="1" dirty="0">
                <a:solidFill>
                  <a:schemeClr val="dk1"/>
                </a:solidFill>
                <a:latin typeface="Palatino Linotype" panose="02040502050505030304" pitchFamily="18" charset="0"/>
                <a:ea typeface="標楷體" panose="03000509000000000000" pitchFamily="65" charset="-120"/>
              </a:rPr>
              <a:t>Developing lifelong skills </a:t>
            </a:r>
            <a:r>
              <a:rPr lang="en-US" sz="30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發展終身技能</a:t>
            </a:r>
            <a:endParaRPr sz="30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342900" lvl="0" indent="-247650" algn="l" rtl="0">
              <a:spcBef>
                <a:spcPts val="300"/>
              </a:spcBef>
              <a:spcAft>
                <a:spcPts val="0"/>
              </a:spcAft>
              <a:buClr>
                <a:srgbClr val="7F7F7F"/>
              </a:buClr>
              <a:buSzPts val="1500"/>
              <a:buNone/>
            </a:pPr>
            <a:endParaRPr sz="1500" b="1" dirty="0">
              <a:solidFill>
                <a:schemeClr val="dk1"/>
              </a:solidFill>
              <a:latin typeface="Palatino Linotype" panose="02040502050505030304" pitchFamily="18" charset="0"/>
              <a:ea typeface="標楷體" panose="03000509000000000000" pitchFamily="65" charset="-120"/>
            </a:endParaRPr>
          </a:p>
          <a:p>
            <a:pPr marL="342900" lvl="0" indent="-342900" algn="l" rtl="0">
              <a:spcBef>
                <a:spcPts val="600"/>
              </a:spcBef>
              <a:spcAft>
                <a:spcPts val="0"/>
              </a:spcAft>
              <a:buClr>
                <a:schemeClr val="dk1"/>
              </a:buClr>
              <a:buSzPts val="2500"/>
              <a:buChar char="•"/>
            </a:pPr>
            <a:r>
              <a:rPr lang="en-US" sz="2500" b="1" dirty="0">
                <a:solidFill>
                  <a:schemeClr val="dk1"/>
                </a:solidFill>
                <a:latin typeface="Palatino Linotype" panose="02040502050505030304" pitchFamily="18" charset="0"/>
                <a:ea typeface="標楷體" panose="03000509000000000000" pitchFamily="65" charset="-120"/>
              </a:rPr>
              <a:t>Nurture communication, creativity and critical thinking skills</a:t>
            </a:r>
            <a:r>
              <a:rPr lang="en-US" sz="3000" b="1" dirty="0">
                <a:solidFill>
                  <a:schemeClr val="dk1"/>
                </a:solidFill>
                <a:latin typeface="Palatino Linotype" panose="02040502050505030304" pitchFamily="18" charset="0"/>
                <a:ea typeface="標楷體" panose="03000509000000000000" pitchFamily="65" charset="-120"/>
              </a:rPr>
              <a:t/>
            </a:r>
            <a:br>
              <a:rPr lang="en-US" sz="3000" b="1" dirty="0">
                <a:solidFill>
                  <a:schemeClr val="dk1"/>
                </a:solidFill>
                <a:latin typeface="Palatino Linotype" panose="02040502050505030304" pitchFamily="18" charset="0"/>
                <a:ea typeface="標楷體" panose="03000509000000000000" pitchFamily="65" charset="-120"/>
              </a:rPr>
            </a:br>
            <a:r>
              <a:rPr lang="en-US" sz="25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培養溝通技能、</a:t>
            </a:r>
            <a:r>
              <a:rPr lang="en-US" sz="2500" b="1" dirty="0" err="1" smtClean="0">
                <a:solidFill>
                  <a:schemeClr val="dk1"/>
                </a:solidFill>
                <a:latin typeface="Palatino Linotype" panose="02040502050505030304" pitchFamily="18" charset="0"/>
                <a:ea typeface="標楷體" panose="03000509000000000000" pitchFamily="65" charset="-120"/>
                <a:cs typeface="Palatino Linotype"/>
                <a:sym typeface="Palatino Linotype"/>
              </a:rPr>
              <a:t>創意和批</a:t>
            </a:r>
            <a:r>
              <a:rPr lang="zh-TW" altLang="en-US" sz="2500" b="1" dirty="0" smtClean="0">
                <a:solidFill>
                  <a:schemeClr val="dk1"/>
                </a:solidFill>
                <a:latin typeface="Palatino Linotype" panose="02040502050505030304" pitchFamily="18" charset="0"/>
                <a:ea typeface="標楷體" panose="03000509000000000000" pitchFamily="65" charset="-120"/>
                <a:cs typeface="Palatino Linotype"/>
                <a:sym typeface="Palatino Linotype"/>
              </a:rPr>
              <a:t>判</a:t>
            </a:r>
            <a:r>
              <a:rPr lang="en-US" sz="2500" b="1" dirty="0" err="1" smtClean="0">
                <a:solidFill>
                  <a:schemeClr val="dk1"/>
                </a:solidFill>
                <a:latin typeface="Palatino Linotype" panose="02040502050505030304" pitchFamily="18" charset="0"/>
                <a:ea typeface="標楷體" panose="03000509000000000000" pitchFamily="65" charset="-120"/>
                <a:cs typeface="Palatino Linotype"/>
                <a:sym typeface="Palatino Linotype"/>
              </a:rPr>
              <a:t>性思維</a:t>
            </a:r>
            <a:endParaRPr sz="25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342900" lvl="0" indent="-342900" algn="l" rtl="0">
              <a:spcBef>
                <a:spcPts val="500"/>
              </a:spcBef>
              <a:spcAft>
                <a:spcPts val="0"/>
              </a:spcAft>
              <a:buClr>
                <a:schemeClr val="dk1"/>
              </a:buClr>
              <a:buSzPts val="2500"/>
              <a:buChar char="•"/>
            </a:pPr>
            <a:r>
              <a:rPr lang="en-US" sz="2500" b="1" dirty="0">
                <a:solidFill>
                  <a:schemeClr val="dk1"/>
                </a:solidFill>
                <a:latin typeface="Palatino Linotype" panose="02040502050505030304" pitchFamily="18" charset="0"/>
                <a:ea typeface="標楷體" panose="03000509000000000000" pitchFamily="65" charset="-120"/>
              </a:rPr>
              <a:t>Train application and problem-solving skills </a:t>
            </a:r>
            <a:br>
              <a:rPr lang="en-US" sz="2500" b="1" dirty="0">
                <a:solidFill>
                  <a:schemeClr val="dk1"/>
                </a:solidFill>
                <a:latin typeface="Palatino Linotype" panose="02040502050505030304" pitchFamily="18" charset="0"/>
                <a:ea typeface="標楷體" panose="03000509000000000000" pitchFamily="65" charset="-120"/>
              </a:rPr>
            </a:br>
            <a:r>
              <a:rPr lang="en-US" sz="25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訓練應用和解難能力</a:t>
            </a:r>
            <a:endParaRPr sz="25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342900" lvl="0" indent="-342900" algn="l" rtl="0">
              <a:spcBef>
                <a:spcPts val="500"/>
              </a:spcBef>
              <a:spcAft>
                <a:spcPts val="0"/>
              </a:spcAft>
              <a:buClr>
                <a:schemeClr val="dk1"/>
              </a:buClr>
              <a:buSzPts val="2500"/>
              <a:buChar char="•"/>
            </a:pPr>
            <a:r>
              <a:rPr lang="en-US" sz="2500" b="1" dirty="0">
                <a:solidFill>
                  <a:schemeClr val="dk1"/>
                </a:solidFill>
                <a:latin typeface="Palatino Linotype" panose="02040502050505030304" pitchFamily="18" charset="0"/>
                <a:ea typeface="標楷體" panose="03000509000000000000" pitchFamily="65" charset="-120"/>
              </a:rPr>
              <a:t>Enhance collaborative skills </a:t>
            </a:r>
            <a:br>
              <a:rPr lang="en-US" sz="2500" b="1" dirty="0">
                <a:solidFill>
                  <a:schemeClr val="dk1"/>
                </a:solidFill>
                <a:latin typeface="Palatino Linotype" panose="02040502050505030304" pitchFamily="18" charset="0"/>
                <a:ea typeface="標楷體" panose="03000509000000000000" pitchFamily="65" charset="-120"/>
              </a:rPr>
            </a:br>
            <a:r>
              <a:rPr lang="en-US" sz="25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提升協作能力</a:t>
            </a:r>
            <a:endParaRPr sz="25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342900" lvl="0" indent="-152400" algn="l" rtl="0">
              <a:spcBef>
                <a:spcPts val="600"/>
              </a:spcBef>
              <a:spcAft>
                <a:spcPts val="0"/>
              </a:spcAft>
              <a:buClr>
                <a:srgbClr val="7F7F7F"/>
              </a:buClr>
              <a:buSzPts val="3000"/>
              <a:buNone/>
            </a:pPr>
            <a:endParaRPr sz="3000" dirty="0">
              <a:solidFill>
                <a:schemeClr val="dk1"/>
              </a:solidFill>
            </a:endParaRPr>
          </a:p>
          <a:p>
            <a:pPr marL="0" lvl="0" indent="0" algn="l" rtl="0">
              <a:spcBef>
                <a:spcPts val="600"/>
              </a:spcBef>
              <a:spcAft>
                <a:spcPts val="0"/>
              </a:spcAft>
              <a:buClr>
                <a:srgbClr val="7F7F7F"/>
              </a:buClr>
              <a:buSzPts val="3000"/>
              <a:buNone/>
            </a:pPr>
            <a:endParaRPr sz="3000" dirty="0">
              <a:solidFill>
                <a:schemeClr val="dk1"/>
              </a:solidFill>
            </a:endParaRPr>
          </a:p>
        </p:txBody>
      </p:sp>
      <p:sp>
        <p:nvSpPr>
          <p:cNvPr id="138" name="Google Shape;138;p6"/>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39" name="Google Shape;139;p6"/>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60"/>
          <p:cNvSpPr txBox="1">
            <a:spLocks noGrp="1"/>
          </p:cNvSpPr>
          <p:nvPr>
            <p:ph type="body" idx="1"/>
          </p:nvPr>
        </p:nvSpPr>
        <p:spPr>
          <a:xfrm>
            <a:off x="457200" y="2057400"/>
            <a:ext cx="8229600" cy="406876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3600"/>
              <a:buFont typeface="Arial"/>
              <a:buNone/>
            </a:pPr>
            <a:r>
              <a:rPr lang="en-US" sz="3600" b="1" dirty="0">
                <a:solidFill>
                  <a:schemeClr val="dk1"/>
                </a:solidFill>
                <a:latin typeface="Palatino Linotype" panose="02040502050505030304" pitchFamily="18" charset="0"/>
                <a:ea typeface="標楷體" panose="03000509000000000000" pitchFamily="65" charset="-120"/>
              </a:rPr>
              <a:t>Year 1  HK$96,500 per annum</a:t>
            </a:r>
            <a:br>
              <a:rPr lang="en-US" sz="3600" b="1" dirty="0">
                <a:solidFill>
                  <a:schemeClr val="dk1"/>
                </a:solidFill>
                <a:latin typeface="Palatino Linotype" panose="02040502050505030304" pitchFamily="18" charset="0"/>
                <a:ea typeface="標楷體" panose="03000509000000000000" pitchFamily="65" charset="-120"/>
              </a:rPr>
            </a:br>
            <a:r>
              <a:rPr lang="en-US" sz="3600" b="1" dirty="0" err="1">
                <a:solidFill>
                  <a:schemeClr val="dk1"/>
                </a:solidFill>
                <a:latin typeface="Palatino Linotype" panose="02040502050505030304" pitchFamily="18" charset="0"/>
                <a:ea typeface="標楷體" panose="03000509000000000000" pitchFamily="65" charset="-120"/>
                <a:cs typeface="Palatino Linotype"/>
              </a:rPr>
              <a:t>中五</a:t>
            </a:r>
            <a:r>
              <a:rPr lang="en-US" sz="3600" b="1" dirty="0">
                <a:solidFill>
                  <a:schemeClr val="dk1"/>
                </a:solidFill>
                <a:latin typeface="Palatino Linotype" panose="02040502050505030304" pitchFamily="18" charset="0"/>
                <a:ea typeface="標楷體" panose="03000509000000000000" pitchFamily="65" charset="-120"/>
                <a:cs typeface="Palatino Linotype"/>
              </a:rPr>
              <a:t> 每年</a:t>
            </a:r>
            <a:r>
              <a:rPr lang="en-US" sz="3600" b="1" dirty="0">
                <a:solidFill>
                  <a:schemeClr val="dk1"/>
                </a:solidFill>
                <a:latin typeface="Palatino Linotype" panose="02040502050505030304" pitchFamily="18" charset="0"/>
                <a:ea typeface="標楷體" panose="03000509000000000000" pitchFamily="65" charset="-120"/>
              </a:rPr>
              <a:t>HK$96,500</a:t>
            </a:r>
            <a:endParaRPr sz="3600" dirty="0">
              <a:latin typeface="Palatino Linotype" panose="02040502050505030304" pitchFamily="18" charset="0"/>
              <a:ea typeface="標楷體" panose="03000509000000000000" pitchFamily="65" charset="-120"/>
            </a:endParaRPr>
          </a:p>
          <a:p>
            <a:pPr marL="0" lvl="0" indent="0" algn="ctr" rtl="0">
              <a:spcBef>
                <a:spcPts val="720"/>
              </a:spcBef>
              <a:spcAft>
                <a:spcPts val="0"/>
              </a:spcAft>
              <a:buClr>
                <a:schemeClr val="dk1"/>
              </a:buClr>
              <a:buSzPts val="3600"/>
              <a:buNone/>
            </a:pPr>
            <a:r>
              <a:rPr lang="en-US" sz="3600" b="1" dirty="0">
                <a:solidFill>
                  <a:schemeClr val="dk1"/>
                </a:solidFill>
                <a:latin typeface="Palatino Linotype" panose="02040502050505030304" pitchFamily="18" charset="0"/>
                <a:ea typeface="標楷體" panose="03000509000000000000" pitchFamily="65" charset="-120"/>
              </a:rPr>
              <a:t>Year 2 HK$96,500 per annum</a:t>
            </a:r>
            <a:br>
              <a:rPr lang="en-US" sz="3600" b="1" dirty="0">
                <a:solidFill>
                  <a:schemeClr val="dk1"/>
                </a:solidFill>
                <a:latin typeface="Palatino Linotype" panose="02040502050505030304" pitchFamily="18" charset="0"/>
                <a:ea typeface="標楷體" panose="03000509000000000000" pitchFamily="65" charset="-120"/>
              </a:rPr>
            </a:br>
            <a:r>
              <a:rPr lang="en-US" sz="3600" b="1" dirty="0" err="1">
                <a:solidFill>
                  <a:schemeClr val="dk1"/>
                </a:solidFill>
                <a:latin typeface="Palatino Linotype" panose="02040502050505030304" pitchFamily="18" charset="0"/>
                <a:ea typeface="標楷體" panose="03000509000000000000" pitchFamily="65" charset="-120"/>
                <a:cs typeface="Palatino Linotype"/>
                <a:sym typeface="Arial"/>
              </a:rPr>
              <a:t>中六</a:t>
            </a:r>
            <a:r>
              <a:rPr lang="en-US" sz="3600" b="1" dirty="0">
                <a:solidFill>
                  <a:schemeClr val="dk1"/>
                </a:solidFill>
                <a:latin typeface="Palatino Linotype" panose="02040502050505030304" pitchFamily="18" charset="0"/>
                <a:ea typeface="標楷體" panose="03000509000000000000" pitchFamily="65" charset="-120"/>
                <a:cs typeface="Palatino Linotype"/>
                <a:sym typeface="Arial"/>
              </a:rPr>
              <a:t> 每年</a:t>
            </a:r>
            <a:r>
              <a:rPr lang="en-US" sz="3600" b="1" dirty="0">
                <a:solidFill>
                  <a:schemeClr val="dk1"/>
                </a:solidFill>
                <a:latin typeface="Palatino Linotype" panose="02040502050505030304" pitchFamily="18" charset="0"/>
                <a:ea typeface="標楷體" panose="03000509000000000000" pitchFamily="65" charset="-120"/>
              </a:rPr>
              <a:t>HK$96,500</a:t>
            </a:r>
            <a:endParaRPr sz="3600" dirty="0">
              <a:latin typeface="Palatino Linotype" panose="02040502050505030304" pitchFamily="18" charset="0"/>
              <a:ea typeface="標楷體" panose="03000509000000000000" pitchFamily="65" charset="-120"/>
            </a:endParaRPr>
          </a:p>
        </p:txBody>
      </p:sp>
      <p:sp>
        <p:nvSpPr>
          <p:cNvPr id="657" name="Google Shape;657;p60"/>
          <p:cNvSpPr txBox="1"/>
          <p:nvPr/>
        </p:nvSpPr>
        <p:spPr>
          <a:xfrm>
            <a:off x="647700" y="78469"/>
            <a:ext cx="7848600" cy="1606550"/>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latin typeface="Palatino Linotype"/>
                <a:ea typeface="Palatino Linotype"/>
                <a:cs typeface="Palatino Linotype"/>
                <a:sym typeface="Palatino Linotype"/>
              </a:rPr>
              <a:t>Fee Structure in 202</a:t>
            </a:r>
            <a:r>
              <a:rPr lang="en-US" altLang="zh-TW" sz="4000" b="1" dirty="0">
                <a:solidFill>
                  <a:srgbClr val="0070C0"/>
                </a:solidFill>
                <a:latin typeface="Palatino Linotype"/>
                <a:ea typeface="Palatino Linotype"/>
                <a:cs typeface="Palatino Linotype"/>
                <a:sym typeface="Palatino Linotype"/>
              </a:rPr>
              <a:t>4</a:t>
            </a:r>
            <a:r>
              <a:rPr lang="en-US" sz="4000" b="1" dirty="0">
                <a:solidFill>
                  <a:srgbClr val="0070C0"/>
                </a:solidFill>
                <a:latin typeface="Palatino Linotype"/>
                <a:ea typeface="Palatino Linotype"/>
                <a:cs typeface="Palatino Linotype"/>
                <a:sym typeface="Palatino Linotype"/>
              </a:rPr>
              <a:t>/2</a:t>
            </a:r>
            <a:r>
              <a:rPr lang="en-US" altLang="zh-TW" sz="4000" b="1" dirty="0">
                <a:solidFill>
                  <a:srgbClr val="0070C0"/>
                </a:solidFill>
                <a:latin typeface="Palatino Linotype"/>
                <a:ea typeface="Palatino Linotype"/>
                <a:cs typeface="Palatino Linotype"/>
                <a:sym typeface="Palatino Linotype"/>
              </a:rPr>
              <a:t>5</a:t>
            </a:r>
            <a:r>
              <a:rPr lang="en-US" sz="4000" b="1" dirty="0">
                <a:solidFill>
                  <a:srgbClr val="0070C0"/>
                </a:solidFill>
                <a:latin typeface="Palatino Linotype"/>
                <a:ea typeface="Palatino Linotype"/>
                <a:cs typeface="Palatino Linotype"/>
                <a:sym typeface="Palatino Linotype"/>
              </a:rPr>
              <a:t/>
            </a:r>
            <a:br>
              <a:rPr lang="en-US" sz="4000" b="1" dirty="0">
                <a:solidFill>
                  <a:srgbClr val="0070C0"/>
                </a:solidFill>
                <a:latin typeface="Palatino Linotype"/>
                <a:ea typeface="Palatino Linotype"/>
                <a:cs typeface="Palatino Linotype"/>
                <a:sym typeface="Palatino Linotype"/>
              </a:rPr>
            </a:br>
            <a:r>
              <a:rPr lang="en-US" sz="4000" b="1" dirty="0">
                <a:solidFill>
                  <a:srgbClr val="0070C0"/>
                </a:solidFill>
                <a:latin typeface="Palatino Linotype"/>
                <a:ea typeface="Palatino Linotype"/>
                <a:cs typeface="Palatino Linotype"/>
                <a:sym typeface="Palatino Linotype"/>
              </a:rPr>
              <a:t>202</a:t>
            </a:r>
            <a:r>
              <a:rPr lang="en-US" altLang="zh-TW" sz="4000" b="1" dirty="0">
                <a:solidFill>
                  <a:srgbClr val="0070C0"/>
                </a:solidFill>
                <a:latin typeface="Palatino Linotype"/>
                <a:ea typeface="Palatino Linotype"/>
                <a:cs typeface="Palatino Linotype"/>
                <a:sym typeface="Palatino Linotype"/>
              </a:rPr>
              <a:t>4</a:t>
            </a:r>
            <a:r>
              <a:rPr lang="en-US" sz="4000" b="1" dirty="0">
                <a:solidFill>
                  <a:srgbClr val="0070C0"/>
                </a:solidFill>
                <a:latin typeface="Palatino Linotype"/>
                <a:ea typeface="Palatino Linotype"/>
                <a:cs typeface="Palatino Linotype"/>
                <a:sym typeface="Palatino Linotype"/>
              </a:rPr>
              <a:t>/2</a:t>
            </a:r>
            <a:r>
              <a:rPr lang="en-US" altLang="zh-TW" sz="4000" b="1" dirty="0">
                <a:solidFill>
                  <a:srgbClr val="0070C0"/>
                </a:solidFill>
                <a:latin typeface="Palatino Linotype"/>
                <a:ea typeface="Palatino Linotype"/>
                <a:cs typeface="Palatino Linotype"/>
                <a:sym typeface="Palatino Linotype"/>
              </a:rPr>
              <a:t>5</a:t>
            </a:r>
            <a:r>
              <a:rPr lang="en-US" sz="4000" b="1" dirty="0">
                <a:solidFill>
                  <a:srgbClr val="0070C0"/>
                </a:solidFill>
                <a:latin typeface="Palatino Linotype"/>
                <a:ea typeface="Palatino Linotype"/>
                <a:cs typeface="Palatino Linotype"/>
                <a:sym typeface="Palatino Linotype"/>
              </a:rPr>
              <a:t>學費</a:t>
            </a:r>
            <a:endParaRPr sz="4000" b="1" dirty="0">
              <a:solidFill>
                <a:srgbClr val="0070C0"/>
              </a:solidFill>
              <a:latin typeface="Palatino Linotype"/>
              <a:ea typeface="Palatino Linotype"/>
              <a:cs typeface="Palatino Linotype"/>
              <a:sym typeface="Palatino Linotype"/>
            </a:endParaRPr>
          </a:p>
        </p:txBody>
      </p:sp>
      <p:sp>
        <p:nvSpPr>
          <p:cNvPr id="658" name="Google Shape;658;p60"/>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59" name="Google Shape;659;p60"/>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60</a:t>
            </a:fld>
            <a:endParaRPr/>
          </a:p>
        </p:txBody>
      </p:sp>
      <p:sp>
        <p:nvSpPr>
          <p:cNvPr id="660" name="Google Shape;660;p60"/>
          <p:cNvSpPr txBox="1"/>
          <p:nvPr/>
        </p:nvSpPr>
        <p:spPr>
          <a:xfrm>
            <a:off x="1905000" y="4789188"/>
            <a:ext cx="5334000" cy="369332"/>
          </a:xfrm>
          <a:prstGeom prst="rect">
            <a:avLst/>
          </a:prstGeom>
          <a:noFill/>
          <a:ln w="9525" cap="flat" cmpd="sng">
            <a:solidFill>
              <a:srgbClr val="006666"/>
            </a:solidFill>
            <a:prstDash val="solid"/>
            <a:round/>
            <a:headEnd type="none" w="sm" len="sm"/>
            <a:tailEnd type="none" w="sm" len="sm"/>
          </a:ln>
        </p:spPr>
        <p:txBody>
          <a:bodyPr spcFirstLastPara="1" wrap="square" lIns="91425" tIns="45700" rIns="91425" bIns="45700" anchor="t" anchorCtr="0">
            <a:spAutoFit/>
          </a:bodyPr>
          <a:lstStyle/>
          <a:p>
            <a:pPr lvl="0" algn="ctr">
              <a:buClr>
                <a:schemeClr val="dk1"/>
              </a:buClr>
              <a:buSzPts val="1800"/>
            </a:pPr>
            <a:r>
              <a:rPr lang="en-US" sz="1800" b="1" dirty="0">
                <a:solidFill>
                  <a:schemeClr val="dk1"/>
                </a:solidFill>
                <a:latin typeface="Arial"/>
                <a:ea typeface="Arial"/>
                <a:cs typeface="Arial"/>
                <a:sym typeface="Arial"/>
              </a:rPr>
              <a:t>For reference only </a:t>
            </a:r>
            <a:r>
              <a:rPr lang="zh-TW" altLang="en-US" sz="1800" b="1" dirty="0">
                <a:solidFill>
                  <a:schemeClr val="dk1"/>
                </a:solidFill>
                <a:latin typeface="標楷體" panose="03000509000000000000" pitchFamily="65" charset="-120"/>
                <a:ea typeface="標楷體" panose="03000509000000000000" pitchFamily="65" charset="-120"/>
                <a:cs typeface="Palatino Linotype"/>
              </a:rPr>
              <a:t>僅供參考</a:t>
            </a:r>
            <a:r>
              <a:rPr lang="en-US" sz="1800" b="1" dirty="0">
                <a:solidFill>
                  <a:schemeClr val="dk1"/>
                </a:solidFill>
                <a:latin typeface="標楷體" panose="03000509000000000000" pitchFamily="65" charset="-120"/>
                <a:ea typeface="標楷體" panose="03000509000000000000" pitchFamily="65" charset="-120"/>
              </a:rPr>
              <a:t> </a:t>
            </a:r>
            <a:endParaRPr sz="1800" b="1" dirty="0">
              <a:solidFill>
                <a:schemeClr val="dk1"/>
              </a:solidFill>
              <a:latin typeface="標楷體" panose="03000509000000000000" pitchFamily="65" charset="-120"/>
              <a:ea typeface="標楷體" panose="03000509000000000000" pitchFamily="65" charset="-120"/>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61"/>
          <p:cNvSpPr txBox="1">
            <a:spLocks noGrp="1"/>
          </p:cNvSpPr>
          <p:nvPr>
            <p:ph type="title"/>
          </p:nvPr>
        </p:nvSpPr>
        <p:spPr>
          <a:xfrm>
            <a:off x="457200" y="15240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Scholarship</a:t>
            </a:r>
            <a:br>
              <a:rPr lang="en-US" sz="4000" b="1" dirty="0">
                <a:solidFill>
                  <a:srgbClr val="0070C0"/>
                </a:solidFill>
              </a:rPr>
            </a:br>
            <a:r>
              <a:rPr lang="en-US" sz="4000" b="1" dirty="0" err="1">
                <a:solidFill>
                  <a:srgbClr val="0070C0"/>
                </a:solidFill>
                <a:latin typeface="標楷體" panose="03000509000000000000" pitchFamily="65" charset="-120"/>
                <a:ea typeface="標楷體" panose="03000509000000000000" pitchFamily="65" charset="-120"/>
              </a:rPr>
              <a:t>獎學金</a:t>
            </a:r>
            <a:endParaRPr sz="4000" b="1" dirty="0">
              <a:solidFill>
                <a:srgbClr val="0070C0"/>
              </a:solidFill>
              <a:latin typeface="標楷體" panose="03000509000000000000" pitchFamily="65" charset="-120"/>
              <a:ea typeface="標楷體" panose="03000509000000000000" pitchFamily="65" charset="-120"/>
            </a:endParaRPr>
          </a:p>
        </p:txBody>
      </p:sp>
      <p:graphicFrame>
        <p:nvGraphicFramePr>
          <p:cNvPr id="666" name="Google Shape;666;p61"/>
          <p:cNvGraphicFramePr/>
          <p:nvPr>
            <p:extLst>
              <p:ext uri="{D42A27DB-BD31-4B8C-83A1-F6EECF244321}">
                <p14:modId xmlns:p14="http://schemas.microsoft.com/office/powerpoint/2010/main" val="2432799129"/>
              </p:ext>
            </p:extLst>
          </p:nvPr>
        </p:nvGraphicFramePr>
        <p:xfrm>
          <a:off x="838200" y="1752600"/>
          <a:ext cx="7467600" cy="3611890"/>
        </p:xfrm>
        <a:graphic>
          <a:graphicData uri="http://schemas.openxmlformats.org/drawingml/2006/table">
            <a:tbl>
              <a:tblPr firstRow="1" bandRow="1">
                <a:noFill/>
                <a:tableStyleId>{55C71ADA-0B2B-4BEA-98B0-6B8571A42486}</a:tableStyleId>
              </a:tblPr>
              <a:tblGrid>
                <a:gridCol w="2690091">
                  <a:extLst>
                    <a:ext uri="{9D8B030D-6E8A-4147-A177-3AD203B41FA5}">
                      <a16:colId xmlns:a16="http://schemas.microsoft.com/office/drawing/2014/main" val="20000"/>
                    </a:ext>
                  </a:extLst>
                </a:gridCol>
                <a:gridCol w="2456873">
                  <a:extLst>
                    <a:ext uri="{9D8B030D-6E8A-4147-A177-3AD203B41FA5}">
                      <a16:colId xmlns:a16="http://schemas.microsoft.com/office/drawing/2014/main" val="20001"/>
                    </a:ext>
                  </a:extLst>
                </a:gridCol>
                <a:gridCol w="2320636">
                  <a:extLst>
                    <a:ext uri="{9D8B030D-6E8A-4147-A177-3AD203B41FA5}">
                      <a16:colId xmlns:a16="http://schemas.microsoft.com/office/drawing/2014/main" val="20002"/>
                    </a:ext>
                  </a:extLst>
                </a:gridCol>
              </a:tblGrid>
              <a:tr h="83820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r>
                        <a:rPr lang="en-US" sz="3600">
                          <a:latin typeface="Palatino Linotype" panose="02040502050505030304" pitchFamily="18" charset="0"/>
                          <a:ea typeface="標楷體" panose="03000509000000000000" pitchFamily="65" charset="-120"/>
                        </a:rPr>
                        <a:t>IB Year 1</a:t>
                      </a:r>
                      <a:endParaRPr>
                        <a:latin typeface="Palatino Linotype" panose="02040502050505030304" pitchFamily="18" charset="0"/>
                        <a:ea typeface="標楷體" panose="03000509000000000000" pitchFamily="65" charset="-120"/>
                      </a:endParaRPr>
                    </a:p>
                    <a:p>
                      <a:pPr marL="0" marR="0" lvl="0" indent="0" algn="ctr" rtl="0">
                        <a:spcBef>
                          <a:spcPts val="0"/>
                        </a:spcBef>
                        <a:spcAft>
                          <a:spcPts val="0"/>
                        </a:spcAft>
                        <a:buNone/>
                      </a:pPr>
                      <a:r>
                        <a:rPr lang="en-US" sz="3000">
                          <a:latin typeface="Palatino Linotype" panose="02040502050505030304" pitchFamily="18" charset="0"/>
                          <a:ea typeface="標楷體" panose="03000509000000000000" pitchFamily="65" charset="-120"/>
                        </a:rPr>
                        <a:t>中五</a:t>
                      </a:r>
                      <a:endParaRPr sz="3000">
                        <a:latin typeface="Palatino Linotype" panose="02040502050505030304" pitchFamily="18" charset="0"/>
                        <a:ea typeface="標楷體" panose="03000509000000000000" pitchFamily="65" charset="-120"/>
                      </a:endParaRPr>
                    </a:p>
                  </a:txBody>
                  <a:tcPr marL="91450" marR="91450" marT="45725" marB="45725"/>
                </a:tc>
                <a:tc>
                  <a:txBody>
                    <a:bodyPr/>
                    <a:lstStyle/>
                    <a:p>
                      <a:pPr marL="0" marR="0" lvl="0" indent="0" algn="ctr" rtl="0">
                        <a:spcBef>
                          <a:spcPts val="0"/>
                        </a:spcBef>
                        <a:spcAft>
                          <a:spcPts val="0"/>
                        </a:spcAft>
                        <a:buNone/>
                      </a:pPr>
                      <a:r>
                        <a:rPr lang="en-US" sz="3600" dirty="0">
                          <a:latin typeface="Palatino Linotype" panose="02040502050505030304" pitchFamily="18" charset="0"/>
                          <a:ea typeface="標楷體" panose="03000509000000000000" pitchFamily="65" charset="-120"/>
                        </a:rPr>
                        <a:t>IB Year 2</a:t>
                      </a:r>
                      <a:endParaRPr dirty="0">
                        <a:latin typeface="Palatino Linotype" panose="02040502050505030304" pitchFamily="18" charset="0"/>
                        <a:ea typeface="標楷體" panose="03000509000000000000" pitchFamily="65" charset="-120"/>
                      </a:endParaRPr>
                    </a:p>
                    <a:p>
                      <a:pPr marL="0" marR="0" lvl="0" indent="0" algn="ctr" rtl="0">
                        <a:spcBef>
                          <a:spcPts val="0"/>
                        </a:spcBef>
                        <a:spcAft>
                          <a:spcPts val="0"/>
                        </a:spcAft>
                        <a:buNone/>
                      </a:pPr>
                      <a:r>
                        <a:rPr lang="en-US" sz="3000" dirty="0" err="1">
                          <a:latin typeface="Palatino Linotype" panose="02040502050505030304" pitchFamily="18" charset="0"/>
                          <a:ea typeface="標楷體" panose="03000509000000000000" pitchFamily="65" charset="-120"/>
                        </a:rPr>
                        <a:t>中六</a:t>
                      </a:r>
                      <a:endParaRPr sz="3000" dirty="0">
                        <a:latin typeface="Palatino Linotype" panose="02040502050505030304" pitchFamily="18" charset="0"/>
                        <a:ea typeface="標楷體" panose="03000509000000000000" pitchFamily="65" charset="-120"/>
                      </a:endParaRPr>
                    </a:p>
                  </a:txBody>
                  <a:tcPr marL="91450" marR="91450" marT="45725" marB="45725"/>
                </a:tc>
                <a:extLst>
                  <a:ext uri="{0D108BD9-81ED-4DB2-BD59-A6C34878D82A}">
                    <a16:rowId xmlns:a16="http://schemas.microsoft.com/office/drawing/2014/main" val="10000"/>
                  </a:ext>
                </a:extLst>
              </a:tr>
              <a:tr h="838200">
                <a:tc>
                  <a:txBody>
                    <a:bodyPr/>
                    <a:lstStyle/>
                    <a:p>
                      <a:pPr marL="0" marR="0" lvl="0" indent="0" algn="l" rtl="0">
                        <a:spcBef>
                          <a:spcPts val="0"/>
                        </a:spcBef>
                        <a:spcAft>
                          <a:spcPts val="0"/>
                        </a:spcAft>
                        <a:buNone/>
                      </a:pPr>
                      <a:r>
                        <a:rPr lang="en-US" sz="2400">
                          <a:latin typeface="Palatino Linotype" panose="02040502050505030304" pitchFamily="18" charset="0"/>
                          <a:ea typeface="標楷體" panose="03000509000000000000" pitchFamily="65" charset="-120"/>
                        </a:rPr>
                        <a:t>1</a:t>
                      </a:r>
                      <a:r>
                        <a:rPr lang="en-US" sz="2400" baseline="30000">
                          <a:latin typeface="Palatino Linotype" panose="02040502050505030304" pitchFamily="18" charset="0"/>
                          <a:ea typeface="標楷體" panose="03000509000000000000" pitchFamily="65" charset="-120"/>
                        </a:rPr>
                        <a:t>st</a:t>
                      </a:r>
                      <a:r>
                        <a:rPr lang="en-US" sz="2400">
                          <a:latin typeface="Palatino Linotype" panose="02040502050505030304" pitchFamily="18" charset="0"/>
                          <a:ea typeface="標楷體" panose="03000509000000000000" pitchFamily="65" charset="-120"/>
                        </a:rPr>
                        <a:t> in class / form</a:t>
                      </a:r>
                      <a:endParaRPr>
                        <a:latin typeface="Palatino Linotype" panose="02040502050505030304" pitchFamily="18" charset="0"/>
                        <a:ea typeface="標楷體" panose="03000509000000000000" pitchFamily="65" charset="-120"/>
                      </a:endParaRPr>
                    </a:p>
                    <a:p>
                      <a:pPr marL="0" marR="0" lvl="0" indent="0" algn="l" rtl="0">
                        <a:spcBef>
                          <a:spcPts val="0"/>
                        </a:spcBef>
                        <a:spcAft>
                          <a:spcPts val="0"/>
                        </a:spcAft>
                        <a:buNone/>
                      </a:pPr>
                      <a:r>
                        <a:rPr lang="en-US" sz="2400">
                          <a:latin typeface="Palatino Linotype" panose="02040502050505030304" pitchFamily="18" charset="0"/>
                          <a:ea typeface="標楷體" panose="03000509000000000000" pitchFamily="65" charset="-120"/>
                        </a:rPr>
                        <a:t>全班/全級第一</a:t>
                      </a:r>
                      <a:endParaRPr sz="2400">
                        <a:latin typeface="Palatino Linotype" panose="02040502050505030304" pitchFamily="18" charset="0"/>
                        <a:ea typeface="標楷體" panose="03000509000000000000" pitchFamily="65" charset="-120"/>
                      </a:endParaRPr>
                    </a:p>
                  </a:txBody>
                  <a:tcPr marL="91450" marR="91450" marT="45725" marB="45725"/>
                </a:tc>
                <a:tc>
                  <a:txBody>
                    <a:bodyPr/>
                    <a:lstStyle/>
                    <a:p>
                      <a:pPr marL="0" marR="0" lvl="0" indent="0" algn="ctr" rtl="0">
                        <a:spcBef>
                          <a:spcPts val="0"/>
                        </a:spcBef>
                        <a:spcAft>
                          <a:spcPts val="0"/>
                        </a:spcAft>
                        <a:buNone/>
                      </a:pPr>
                      <a:r>
                        <a:rPr lang="en-US" sz="2800"/>
                        <a:t>50%</a:t>
                      </a:r>
                      <a:endParaRPr sz="2800"/>
                    </a:p>
                  </a:txBody>
                  <a:tcPr marL="91450" marR="91450" marT="45725" marB="45725"/>
                </a:tc>
                <a:tc>
                  <a:txBody>
                    <a:bodyPr/>
                    <a:lstStyle/>
                    <a:p>
                      <a:pPr marL="0" marR="0" lvl="0" indent="0" algn="ctr" rtl="0">
                        <a:spcBef>
                          <a:spcPts val="0"/>
                        </a:spcBef>
                        <a:spcAft>
                          <a:spcPts val="0"/>
                        </a:spcAft>
                        <a:buNone/>
                      </a:pPr>
                      <a:r>
                        <a:rPr lang="en-US" sz="2800"/>
                        <a:t>50%</a:t>
                      </a:r>
                      <a:endParaRPr sz="2800"/>
                    </a:p>
                  </a:txBody>
                  <a:tcPr marL="91450" marR="91450" marT="45725" marB="45725"/>
                </a:tc>
                <a:extLst>
                  <a:ext uri="{0D108BD9-81ED-4DB2-BD59-A6C34878D82A}">
                    <a16:rowId xmlns:a16="http://schemas.microsoft.com/office/drawing/2014/main" val="10001"/>
                  </a:ext>
                </a:extLst>
              </a:tr>
              <a:tr h="838200">
                <a:tc>
                  <a:txBody>
                    <a:bodyPr/>
                    <a:lstStyle/>
                    <a:p>
                      <a:pPr marL="0" marR="0" lvl="0" indent="0" algn="l" rtl="0">
                        <a:spcBef>
                          <a:spcPts val="0"/>
                        </a:spcBef>
                        <a:spcAft>
                          <a:spcPts val="0"/>
                        </a:spcAft>
                        <a:buNone/>
                      </a:pPr>
                      <a:r>
                        <a:rPr lang="en-US" sz="2400">
                          <a:latin typeface="Palatino Linotype" panose="02040502050505030304" pitchFamily="18" charset="0"/>
                          <a:ea typeface="標楷體" panose="03000509000000000000" pitchFamily="65" charset="-120"/>
                        </a:rPr>
                        <a:t>2</a:t>
                      </a:r>
                      <a:r>
                        <a:rPr lang="en-US" sz="2400" baseline="30000">
                          <a:latin typeface="Palatino Linotype" panose="02040502050505030304" pitchFamily="18" charset="0"/>
                          <a:ea typeface="標楷體" panose="03000509000000000000" pitchFamily="65" charset="-120"/>
                        </a:rPr>
                        <a:t>nd  </a:t>
                      </a:r>
                      <a:r>
                        <a:rPr lang="en-US" sz="2400">
                          <a:latin typeface="Palatino Linotype" panose="02040502050505030304" pitchFamily="18" charset="0"/>
                          <a:ea typeface="標楷體" panose="03000509000000000000" pitchFamily="65" charset="-120"/>
                        </a:rPr>
                        <a:t>in class / form</a:t>
                      </a:r>
                      <a:endParaRPr>
                        <a:latin typeface="Palatino Linotype" panose="02040502050505030304" pitchFamily="18" charset="0"/>
                        <a:ea typeface="標楷體" panose="03000509000000000000" pitchFamily="65" charset="-120"/>
                      </a:endParaRPr>
                    </a:p>
                    <a:p>
                      <a:pPr marL="0" marR="0" lvl="0" indent="0" algn="l" rtl="0">
                        <a:spcBef>
                          <a:spcPts val="0"/>
                        </a:spcBef>
                        <a:spcAft>
                          <a:spcPts val="0"/>
                        </a:spcAft>
                        <a:buNone/>
                      </a:pPr>
                      <a:r>
                        <a:rPr lang="en-US" sz="2400">
                          <a:latin typeface="Palatino Linotype" panose="02040502050505030304" pitchFamily="18" charset="0"/>
                          <a:ea typeface="標楷體" panose="03000509000000000000" pitchFamily="65" charset="-120"/>
                        </a:rPr>
                        <a:t>全班/全級第二</a:t>
                      </a:r>
                      <a:endParaRPr sz="2400">
                        <a:latin typeface="Palatino Linotype" panose="02040502050505030304" pitchFamily="18" charset="0"/>
                        <a:ea typeface="標楷體" panose="03000509000000000000" pitchFamily="65" charset="-120"/>
                      </a:endParaRPr>
                    </a:p>
                  </a:txBody>
                  <a:tcPr marL="91450" marR="91450" marT="45725" marB="45725"/>
                </a:tc>
                <a:tc>
                  <a:txBody>
                    <a:bodyPr/>
                    <a:lstStyle/>
                    <a:p>
                      <a:pPr marL="0" marR="0" lvl="0" indent="0" algn="ctr" rtl="0">
                        <a:spcBef>
                          <a:spcPts val="0"/>
                        </a:spcBef>
                        <a:spcAft>
                          <a:spcPts val="0"/>
                        </a:spcAft>
                        <a:buNone/>
                      </a:pPr>
                      <a:r>
                        <a:rPr lang="en-US" sz="2800" dirty="0"/>
                        <a:t>25%</a:t>
                      </a:r>
                      <a:endParaRPr sz="2800" dirty="0"/>
                    </a:p>
                  </a:txBody>
                  <a:tcPr marL="91450" marR="91450" marT="45725" marB="45725"/>
                </a:tc>
                <a:tc>
                  <a:txBody>
                    <a:bodyPr/>
                    <a:lstStyle/>
                    <a:p>
                      <a:pPr marL="0" marR="0" lvl="0" indent="0" algn="ctr" rtl="0">
                        <a:spcBef>
                          <a:spcPts val="0"/>
                        </a:spcBef>
                        <a:spcAft>
                          <a:spcPts val="0"/>
                        </a:spcAft>
                        <a:buNone/>
                      </a:pPr>
                      <a:r>
                        <a:rPr lang="en-US" sz="2800"/>
                        <a:t>25%</a:t>
                      </a:r>
                      <a:endParaRPr sz="2800"/>
                    </a:p>
                  </a:txBody>
                  <a:tcPr marL="91450" marR="91450" marT="45725" marB="45725"/>
                </a:tc>
                <a:extLst>
                  <a:ext uri="{0D108BD9-81ED-4DB2-BD59-A6C34878D82A}">
                    <a16:rowId xmlns:a16="http://schemas.microsoft.com/office/drawing/2014/main" val="10002"/>
                  </a:ext>
                </a:extLst>
              </a:tr>
              <a:tr h="838200">
                <a:tc>
                  <a:txBody>
                    <a:bodyPr/>
                    <a:lstStyle/>
                    <a:p>
                      <a:pPr marL="0" marR="0" lvl="0" indent="0" algn="l" rtl="0">
                        <a:spcBef>
                          <a:spcPts val="0"/>
                        </a:spcBef>
                        <a:spcAft>
                          <a:spcPts val="0"/>
                        </a:spcAft>
                        <a:buNone/>
                      </a:pPr>
                      <a:r>
                        <a:rPr lang="en-US" sz="2400" dirty="0">
                          <a:latin typeface="Palatino Linotype" panose="02040502050505030304" pitchFamily="18" charset="0"/>
                          <a:ea typeface="標楷體" panose="03000509000000000000" pitchFamily="65" charset="-120"/>
                        </a:rPr>
                        <a:t>3</a:t>
                      </a:r>
                      <a:r>
                        <a:rPr lang="en-US" sz="2400" baseline="30000" dirty="0">
                          <a:latin typeface="Palatino Linotype" panose="02040502050505030304" pitchFamily="18" charset="0"/>
                          <a:ea typeface="標楷體" panose="03000509000000000000" pitchFamily="65" charset="-120"/>
                        </a:rPr>
                        <a:t>rd</a:t>
                      </a:r>
                      <a:r>
                        <a:rPr lang="en-US" sz="2400" dirty="0">
                          <a:latin typeface="Palatino Linotype" panose="02040502050505030304" pitchFamily="18" charset="0"/>
                          <a:ea typeface="標楷體" panose="03000509000000000000" pitchFamily="65" charset="-120"/>
                        </a:rPr>
                        <a:t> in class / form</a:t>
                      </a:r>
                      <a:endParaRPr dirty="0">
                        <a:latin typeface="Palatino Linotype" panose="02040502050505030304" pitchFamily="18" charset="0"/>
                        <a:ea typeface="標楷體" panose="03000509000000000000" pitchFamily="65" charset="-120"/>
                      </a:endParaRPr>
                    </a:p>
                    <a:p>
                      <a:pPr marL="0" marR="0" lvl="0" indent="0" algn="l" rtl="0">
                        <a:spcBef>
                          <a:spcPts val="0"/>
                        </a:spcBef>
                        <a:spcAft>
                          <a:spcPts val="0"/>
                        </a:spcAft>
                        <a:buNone/>
                      </a:pPr>
                      <a:r>
                        <a:rPr lang="en-US" sz="2400" dirty="0" err="1">
                          <a:latin typeface="Palatino Linotype" panose="02040502050505030304" pitchFamily="18" charset="0"/>
                          <a:ea typeface="標楷體" panose="03000509000000000000" pitchFamily="65" charset="-120"/>
                        </a:rPr>
                        <a:t>全班</a:t>
                      </a:r>
                      <a:r>
                        <a:rPr lang="en-US" sz="2400" dirty="0">
                          <a:latin typeface="Palatino Linotype" panose="02040502050505030304" pitchFamily="18" charset="0"/>
                          <a:ea typeface="標楷體" panose="03000509000000000000" pitchFamily="65" charset="-120"/>
                        </a:rPr>
                        <a:t>/</a:t>
                      </a:r>
                      <a:r>
                        <a:rPr lang="en-US" sz="2400" dirty="0" err="1">
                          <a:latin typeface="Palatino Linotype" panose="02040502050505030304" pitchFamily="18" charset="0"/>
                          <a:ea typeface="標楷體" panose="03000509000000000000" pitchFamily="65" charset="-120"/>
                        </a:rPr>
                        <a:t>全級第三</a:t>
                      </a:r>
                      <a:endParaRPr sz="2400" dirty="0">
                        <a:latin typeface="Palatino Linotype" panose="02040502050505030304" pitchFamily="18" charset="0"/>
                        <a:ea typeface="標楷體" panose="03000509000000000000" pitchFamily="65" charset="-120"/>
                      </a:endParaRPr>
                    </a:p>
                  </a:txBody>
                  <a:tcPr marL="91450" marR="91450" marT="45725" marB="45725"/>
                </a:tc>
                <a:tc>
                  <a:txBody>
                    <a:bodyPr/>
                    <a:lstStyle/>
                    <a:p>
                      <a:pPr marL="0" marR="0" lvl="0" indent="0" algn="ctr" rtl="0">
                        <a:spcBef>
                          <a:spcPts val="0"/>
                        </a:spcBef>
                        <a:spcAft>
                          <a:spcPts val="0"/>
                        </a:spcAft>
                        <a:buNone/>
                      </a:pPr>
                      <a:r>
                        <a:rPr lang="en-US" sz="2800"/>
                        <a:t>25%</a:t>
                      </a:r>
                      <a:endParaRPr sz="2800"/>
                    </a:p>
                  </a:txBody>
                  <a:tcPr marL="91450" marR="91450" marT="45725" marB="45725"/>
                </a:tc>
                <a:tc>
                  <a:txBody>
                    <a:bodyPr/>
                    <a:lstStyle/>
                    <a:p>
                      <a:pPr marL="0" marR="0" lvl="0" indent="0" algn="ctr" rtl="0">
                        <a:spcBef>
                          <a:spcPts val="0"/>
                        </a:spcBef>
                        <a:spcAft>
                          <a:spcPts val="0"/>
                        </a:spcAft>
                        <a:buNone/>
                      </a:pPr>
                      <a:r>
                        <a:rPr lang="en-US" sz="2800" dirty="0"/>
                        <a:t>25%</a:t>
                      </a:r>
                      <a:endParaRPr sz="2800" dirty="0"/>
                    </a:p>
                  </a:txBody>
                  <a:tcPr marL="91450" marR="91450" marT="45725" marB="45725"/>
                </a:tc>
                <a:extLst>
                  <a:ext uri="{0D108BD9-81ED-4DB2-BD59-A6C34878D82A}">
                    <a16:rowId xmlns:a16="http://schemas.microsoft.com/office/drawing/2014/main" val="10003"/>
                  </a:ext>
                </a:extLst>
              </a:tr>
            </a:tbl>
          </a:graphicData>
        </a:graphic>
      </p:graphicFrame>
      <p:sp>
        <p:nvSpPr>
          <p:cNvPr id="667" name="Google Shape;667;p61"/>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68" name="Google Shape;668;p61"/>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62"/>
          <p:cNvSpPr txBox="1">
            <a:spLocks noGrp="1"/>
          </p:cNvSpPr>
          <p:nvPr>
            <p:ph type="title"/>
          </p:nvPr>
        </p:nvSpPr>
        <p:spPr>
          <a:xfrm>
            <a:off x="457200" y="189158"/>
            <a:ext cx="8229600" cy="1600200"/>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Scholarship for IB Exam</a:t>
            </a:r>
            <a:br>
              <a:rPr lang="en-US" sz="4000" b="1" dirty="0">
                <a:solidFill>
                  <a:srgbClr val="0070C0"/>
                </a:solidFill>
              </a:rPr>
            </a:br>
            <a:r>
              <a:rPr lang="en-US" sz="4000" b="1" dirty="0" err="1">
                <a:solidFill>
                  <a:srgbClr val="0070C0"/>
                </a:solidFill>
              </a:rPr>
              <a:t>IB</a:t>
            </a:r>
            <a:r>
              <a:rPr lang="en-US" sz="4000" b="1" dirty="0" err="1">
                <a:solidFill>
                  <a:srgbClr val="0070C0"/>
                </a:solidFill>
                <a:latin typeface="標楷體" panose="03000509000000000000" pitchFamily="65" charset="-120"/>
                <a:ea typeface="標楷體" panose="03000509000000000000" pitchFamily="65" charset="-120"/>
              </a:rPr>
              <a:t>考試獎學金</a:t>
            </a:r>
            <a:endParaRPr sz="4000" b="1" dirty="0">
              <a:solidFill>
                <a:srgbClr val="0070C0"/>
              </a:solidFill>
              <a:latin typeface="標楷體" panose="03000509000000000000" pitchFamily="65" charset="-120"/>
              <a:ea typeface="標楷體" panose="03000509000000000000" pitchFamily="65" charset="-120"/>
            </a:endParaRPr>
          </a:p>
        </p:txBody>
      </p:sp>
      <p:graphicFrame>
        <p:nvGraphicFramePr>
          <p:cNvPr id="674" name="Google Shape;674;p62"/>
          <p:cNvGraphicFramePr/>
          <p:nvPr/>
        </p:nvGraphicFramePr>
        <p:xfrm>
          <a:off x="589585" y="2286000"/>
          <a:ext cx="8229600" cy="2743260"/>
        </p:xfrm>
        <a:graphic>
          <a:graphicData uri="http://schemas.openxmlformats.org/drawingml/2006/table">
            <a:tbl>
              <a:tblPr firstRow="1" bandRow="1">
                <a:noFill/>
                <a:tableStyleId>{55C71ADA-0B2B-4BEA-98B0-6B8571A42486}</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en-US" sz="2400"/>
                        <a:t>Score</a:t>
                      </a:r>
                      <a:endParaRPr sz="2400"/>
                    </a:p>
                  </a:txBody>
                  <a:tcPr marL="91450" marR="91450" marT="45725" marB="45725"/>
                </a:tc>
                <a:tc>
                  <a:txBody>
                    <a:bodyPr/>
                    <a:lstStyle/>
                    <a:p>
                      <a:pPr marL="0" marR="0" lvl="0" indent="0" algn="l" rtl="0">
                        <a:spcBef>
                          <a:spcPts val="0"/>
                        </a:spcBef>
                        <a:spcAft>
                          <a:spcPts val="0"/>
                        </a:spcAft>
                        <a:buNone/>
                      </a:pPr>
                      <a:r>
                        <a:rPr lang="en-US" sz="2400"/>
                        <a:t>Scholarship</a:t>
                      </a:r>
                      <a:endParaRPr sz="24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2400"/>
                        <a:t>45</a:t>
                      </a:r>
                      <a:endParaRPr sz="2400"/>
                    </a:p>
                  </a:txBody>
                  <a:tcPr marL="91450" marR="91450" marT="45725" marB="45725"/>
                </a:tc>
                <a:tc>
                  <a:txBody>
                    <a:bodyPr/>
                    <a:lstStyle/>
                    <a:p>
                      <a:pPr marL="0" marR="0" lvl="0" indent="0" algn="l" rtl="0">
                        <a:spcBef>
                          <a:spcPts val="0"/>
                        </a:spcBef>
                        <a:spcAft>
                          <a:spcPts val="0"/>
                        </a:spcAft>
                        <a:buNone/>
                      </a:pPr>
                      <a:r>
                        <a:rPr lang="en-US" sz="2400"/>
                        <a:t>$15000</a:t>
                      </a:r>
                      <a:endParaRPr sz="24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2400"/>
                        <a:t>44</a:t>
                      </a:r>
                      <a:endParaRPr sz="2400"/>
                    </a:p>
                  </a:txBody>
                  <a:tcPr marL="91450" marR="91450" marT="45725" marB="45725"/>
                </a:tc>
                <a:tc>
                  <a:txBody>
                    <a:bodyPr/>
                    <a:lstStyle/>
                    <a:p>
                      <a:pPr marL="0" marR="0" lvl="0" indent="0" algn="l" rtl="0">
                        <a:spcBef>
                          <a:spcPts val="0"/>
                        </a:spcBef>
                        <a:spcAft>
                          <a:spcPts val="0"/>
                        </a:spcAft>
                        <a:buNone/>
                      </a:pPr>
                      <a:r>
                        <a:rPr lang="en-US" sz="2400"/>
                        <a:t>$10000</a:t>
                      </a:r>
                      <a:endParaRPr sz="240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2400"/>
                        <a:t>42-43</a:t>
                      </a:r>
                      <a:endParaRPr sz="2400"/>
                    </a:p>
                  </a:txBody>
                  <a:tcPr marL="91450" marR="91450" marT="45725" marB="45725"/>
                </a:tc>
                <a:tc>
                  <a:txBody>
                    <a:bodyPr/>
                    <a:lstStyle/>
                    <a:p>
                      <a:pPr marL="0" marR="0" lvl="0" indent="0" algn="l" rtl="0">
                        <a:spcBef>
                          <a:spcPts val="0"/>
                        </a:spcBef>
                        <a:spcAft>
                          <a:spcPts val="0"/>
                        </a:spcAft>
                        <a:buNone/>
                      </a:pPr>
                      <a:r>
                        <a:rPr lang="en-US" sz="2400"/>
                        <a:t>$7000</a:t>
                      </a:r>
                      <a:endParaRPr sz="240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2400"/>
                        <a:t>40-41</a:t>
                      </a:r>
                      <a:endParaRPr sz="2400"/>
                    </a:p>
                  </a:txBody>
                  <a:tcPr marL="91450" marR="91450" marT="45725" marB="45725"/>
                </a:tc>
                <a:tc>
                  <a:txBody>
                    <a:bodyPr/>
                    <a:lstStyle/>
                    <a:p>
                      <a:pPr marL="0" marR="0" lvl="0" indent="0" algn="l" rtl="0">
                        <a:spcBef>
                          <a:spcPts val="0"/>
                        </a:spcBef>
                        <a:spcAft>
                          <a:spcPts val="0"/>
                        </a:spcAft>
                        <a:buNone/>
                      </a:pPr>
                      <a:r>
                        <a:rPr lang="en-US" sz="2400"/>
                        <a:t>$5000</a:t>
                      </a:r>
                      <a:endParaRPr sz="240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2400"/>
                        <a:t>38-39</a:t>
                      </a:r>
                      <a:endParaRPr sz="2400"/>
                    </a:p>
                  </a:txBody>
                  <a:tcPr marL="91450" marR="91450" marT="45725" marB="45725"/>
                </a:tc>
                <a:tc>
                  <a:txBody>
                    <a:bodyPr/>
                    <a:lstStyle/>
                    <a:p>
                      <a:pPr marL="0" marR="0" lvl="0" indent="0" algn="l" rtl="0">
                        <a:spcBef>
                          <a:spcPts val="0"/>
                        </a:spcBef>
                        <a:spcAft>
                          <a:spcPts val="0"/>
                        </a:spcAft>
                        <a:buNone/>
                      </a:pPr>
                      <a:r>
                        <a:rPr lang="en-US" sz="2400" dirty="0"/>
                        <a:t>$3000</a:t>
                      </a:r>
                      <a:endParaRPr sz="2400" dirty="0"/>
                    </a:p>
                  </a:txBody>
                  <a:tcPr marL="91450" marR="91450" marT="45725" marB="45725"/>
                </a:tc>
                <a:extLst>
                  <a:ext uri="{0D108BD9-81ED-4DB2-BD59-A6C34878D82A}">
                    <a16:rowId xmlns:a16="http://schemas.microsoft.com/office/drawing/2014/main" val="10005"/>
                  </a:ext>
                </a:extLst>
              </a:tr>
            </a:tbl>
          </a:graphicData>
        </a:graphic>
      </p:graphicFrame>
      <p:sp>
        <p:nvSpPr>
          <p:cNvPr id="675" name="Google Shape;675;p62"/>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76" name="Google Shape;676;p62"/>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63"/>
          <p:cNvSpPr txBox="1">
            <a:spLocks noGrp="1"/>
          </p:cNvSpPr>
          <p:nvPr>
            <p:ph type="title"/>
          </p:nvPr>
        </p:nvSpPr>
        <p:spPr>
          <a:xfrm>
            <a:off x="457200" y="303225"/>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Fee Remission Scheme</a:t>
            </a:r>
            <a:br>
              <a:rPr lang="en-US" sz="4000" b="1" dirty="0">
                <a:solidFill>
                  <a:srgbClr val="0070C0"/>
                </a:solidFill>
              </a:rPr>
            </a:br>
            <a:r>
              <a:rPr lang="en-US" sz="4000" b="1" dirty="0" err="1">
                <a:solidFill>
                  <a:srgbClr val="0070C0"/>
                </a:solidFill>
                <a:latin typeface="標楷體" panose="03000509000000000000" pitchFamily="65" charset="-120"/>
                <a:ea typeface="標楷體" panose="03000509000000000000" pitchFamily="65" charset="-120"/>
              </a:rPr>
              <a:t>學費減免計劃</a:t>
            </a:r>
            <a:endParaRPr sz="4000" b="1" dirty="0">
              <a:solidFill>
                <a:srgbClr val="0070C0"/>
              </a:solidFill>
              <a:latin typeface="標楷體" panose="03000509000000000000" pitchFamily="65" charset="-120"/>
              <a:ea typeface="標楷體" panose="03000509000000000000" pitchFamily="65" charset="-120"/>
            </a:endParaRPr>
          </a:p>
        </p:txBody>
      </p:sp>
      <p:sp>
        <p:nvSpPr>
          <p:cNvPr id="682" name="Google Shape;682;p63"/>
          <p:cNvSpPr txBox="1">
            <a:spLocks noGrp="1"/>
          </p:cNvSpPr>
          <p:nvPr>
            <p:ph type="body" idx="1"/>
          </p:nvPr>
        </p:nvSpPr>
        <p:spPr>
          <a:xfrm>
            <a:off x="457200" y="2133600"/>
            <a:ext cx="8534400" cy="3992563"/>
          </a:xfrm>
          <a:prstGeom prst="rect">
            <a:avLst/>
          </a:prstGeom>
          <a:noFill/>
          <a:ln>
            <a:noFill/>
          </a:ln>
        </p:spPr>
        <p:txBody>
          <a:bodyPr spcFirstLastPara="1" wrap="square" lIns="91425" tIns="45700" rIns="91425" bIns="45700" anchor="t" anchorCtr="0">
            <a:normAutofit/>
          </a:bodyPr>
          <a:lstStyle/>
          <a:p>
            <a:pPr marL="342900">
              <a:spcBef>
                <a:spcPts val="0"/>
              </a:spcBef>
              <a:buClr>
                <a:schemeClr val="dk1"/>
              </a:buClr>
              <a:buSzPct val="100000"/>
            </a:pPr>
            <a:r>
              <a:rPr lang="en-US" sz="3200" b="1" dirty="0">
                <a:solidFill>
                  <a:schemeClr val="dk1"/>
                </a:solidFill>
                <a:latin typeface="Palatino Linotype" panose="02040502050505030304" pitchFamily="18" charset="0"/>
                <a:ea typeface="標楷體" panose="03000509000000000000" pitchFamily="65" charset="-120"/>
              </a:rPr>
              <a:t>Fee Remissions are available </a:t>
            </a:r>
            <a:endParaRPr lang="en-US" sz="3200" b="1" dirty="0" smtClean="0">
              <a:solidFill>
                <a:schemeClr val="dk1"/>
              </a:solidFill>
              <a:latin typeface="Palatino Linotype" panose="02040502050505030304" pitchFamily="18" charset="0"/>
              <a:ea typeface="標楷體" panose="03000509000000000000" pitchFamily="65" charset="-120"/>
            </a:endParaRPr>
          </a:p>
          <a:p>
            <a:pPr marL="0" indent="0">
              <a:spcBef>
                <a:spcPts val="0"/>
              </a:spcBef>
              <a:buClr>
                <a:schemeClr val="dk1"/>
              </a:buClr>
              <a:buSzPct val="100000"/>
              <a:buNone/>
            </a:pPr>
            <a:r>
              <a:rPr lang="en-US" sz="3200" b="1" dirty="0">
                <a:solidFill>
                  <a:schemeClr val="dk1"/>
                </a:solidFill>
                <a:latin typeface="Palatino Linotype" panose="02040502050505030304" pitchFamily="18" charset="0"/>
                <a:ea typeface="標楷體" panose="03000509000000000000" pitchFamily="65" charset="-120"/>
              </a:rPr>
              <a:t> </a:t>
            </a:r>
            <a:r>
              <a:rPr lang="en-US" sz="3200" b="1" dirty="0" smtClean="0">
                <a:solidFill>
                  <a:schemeClr val="dk1"/>
                </a:solidFill>
                <a:latin typeface="Palatino Linotype" panose="02040502050505030304" pitchFamily="18" charset="0"/>
                <a:ea typeface="標楷體" panose="03000509000000000000" pitchFamily="65" charset="-120"/>
              </a:rPr>
              <a:t>   </a:t>
            </a:r>
            <a:r>
              <a:rPr lang="zh-TW" altLang="en-US" sz="3200" b="1" dirty="0" smtClean="0">
                <a:solidFill>
                  <a:schemeClr val="dk1"/>
                </a:solidFill>
                <a:latin typeface="Palatino Linotype" panose="02040502050505030304" pitchFamily="18" charset="0"/>
                <a:ea typeface="標楷體" panose="03000509000000000000" pitchFamily="65" charset="-120"/>
              </a:rPr>
              <a:t>可申請學費減免</a:t>
            </a:r>
            <a:endParaRPr lang="en-US" sz="3200" b="1" dirty="0" smtClean="0">
              <a:solidFill>
                <a:schemeClr val="dk1"/>
              </a:solidFill>
              <a:latin typeface="Palatino Linotype" panose="02040502050505030304" pitchFamily="18" charset="0"/>
              <a:ea typeface="標楷體" panose="03000509000000000000" pitchFamily="65" charset="-120"/>
            </a:endParaRPr>
          </a:p>
          <a:p>
            <a:pPr marL="342900">
              <a:spcBef>
                <a:spcPts val="0"/>
              </a:spcBef>
              <a:buClr>
                <a:schemeClr val="dk1"/>
              </a:buClr>
              <a:buSzPct val="100000"/>
            </a:pPr>
            <a:r>
              <a:rPr lang="en-US" sz="3200" b="1" dirty="0" smtClean="0">
                <a:solidFill>
                  <a:schemeClr val="dk1"/>
                </a:solidFill>
                <a:latin typeface="Palatino Linotype" panose="02040502050505030304" pitchFamily="18" charset="0"/>
                <a:ea typeface="標楷體" panose="03000509000000000000" pitchFamily="65" charset="-120"/>
              </a:rPr>
              <a:t>Details </a:t>
            </a:r>
            <a:r>
              <a:rPr lang="en-US" sz="3200" b="1" dirty="0">
                <a:solidFill>
                  <a:schemeClr val="dk1"/>
                </a:solidFill>
                <a:latin typeface="Palatino Linotype" panose="02040502050505030304" pitchFamily="18" charset="0"/>
                <a:ea typeface="標楷體" panose="03000509000000000000" pitchFamily="65" charset="-120"/>
              </a:rPr>
              <a:t>can be found in our mainstream school webpage  </a:t>
            </a:r>
            <a:br>
              <a:rPr lang="en-US" sz="3200" b="1" dirty="0">
                <a:solidFill>
                  <a:schemeClr val="dk1"/>
                </a:solidFill>
                <a:latin typeface="Palatino Linotype" panose="02040502050505030304" pitchFamily="18" charset="0"/>
                <a:ea typeface="標楷體" panose="03000509000000000000" pitchFamily="65" charset="-120"/>
              </a:rPr>
            </a:br>
            <a:r>
              <a:rPr lang="zh-TW" altLang="en-US" sz="3200" dirty="0">
                <a:solidFill>
                  <a:schemeClr val="dk1"/>
                </a:solidFill>
                <a:latin typeface="Palatino Linotype" panose="02040502050505030304" pitchFamily="18" charset="0"/>
                <a:ea typeface="標楷體" panose="03000509000000000000" pitchFamily="65" charset="-120"/>
                <a:cs typeface="Palatino Linotype"/>
              </a:rPr>
              <a:t>詳請可參閱學校網頁</a:t>
            </a:r>
            <a:r>
              <a:rPr lang="en-US" sz="2600" dirty="0">
                <a:solidFill>
                  <a:schemeClr val="dk1"/>
                </a:solidFill>
                <a:latin typeface="Palatino Linotype" panose="02040502050505030304" pitchFamily="18" charset="0"/>
                <a:ea typeface="標楷體" panose="03000509000000000000" pitchFamily="65" charset="-120"/>
                <a:hlinkClick r:id="rId3">
                  <a:extLst>
                    <a:ext uri="{A12FA001-AC4F-418D-AE19-62706E023703}">
                      <ahyp:hlinkClr xmlns:ahyp="http://schemas.microsoft.com/office/drawing/2018/hyperlinkcolor" xmlns="" val="tx"/>
                    </a:ext>
                  </a:extLst>
                </a:hlinkClick>
              </a:rPr>
              <a:t>https://www.npl.edu.hk/en/site/view?name=Scheme</a:t>
            </a:r>
            <a:endParaRPr sz="2600" dirty="0">
              <a:solidFill>
                <a:schemeClr val="dk1"/>
              </a:solidFill>
              <a:latin typeface="Palatino Linotype" panose="02040502050505030304" pitchFamily="18" charset="0"/>
              <a:ea typeface="標楷體" panose="03000509000000000000" pitchFamily="65" charset="-120"/>
            </a:endParaRPr>
          </a:p>
          <a:p>
            <a:pPr marL="0" lvl="0" indent="0" algn="l" rtl="0">
              <a:spcBef>
                <a:spcPts val="480"/>
              </a:spcBef>
              <a:spcAft>
                <a:spcPts val="0"/>
              </a:spcAft>
              <a:buClr>
                <a:srgbClr val="7F7F7F"/>
              </a:buClr>
              <a:buSzPts val="2400"/>
              <a:buNone/>
            </a:pPr>
            <a:endParaRPr dirty="0">
              <a:solidFill>
                <a:schemeClr val="dk1"/>
              </a:solidFill>
            </a:endParaRPr>
          </a:p>
        </p:txBody>
      </p:sp>
      <p:sp>
        <p:nvSpPr>
          <p:cNvPr id="683" name="Google Shape;683;p6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84" name="Google Shape;684;p6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64"/>
          <p:cNvSpPr txBox="1">
            <a:spLocks noGrp="1"/>
          </p:cNvSpPr>
          <p:nvPr>
            <p:ph type="title"/>
          </p:nvPr>
        </p:nvSpPr>
        <p:spPr>
          <a:xfrm>
            <a:off x="1219200" y="136525"/>
            <a:ext cx="6629400" cy="192455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70C0"/>
              </a:buClr>
              <a:buSzPts val="4000"/>
              <a:buFont typeface="Palatino Linotype"/>
              <a:buNone/>
            </a:pPr>
            <a:r>
              <a:rPr lang="en-US" sz="4000" b="1" dirty="0">
                <a:solidFill>
                  <a:srgbClr val="0070C0"/>
                </a:solidFill>
              </a:rPr>
              <a:t>Minimum Requirement </a:t>
            </a:r>
            <a:br>
              <a:rPr lang="en-US" sz="4000" b="1" dirty="0">
                <a:solidFill>
                  <a:srgbClr val="0070C0"/>
                </a:solidFill>
              </a:rPr>
            </a:br>
            <a:r>
              <a:rPr lang="en-US" sz="4000" b="1" dirty="0">
                <a:solidFill>
                  <a:srgbClr val="0070C0"/>
                </a:solidFill>
              </a:rPr>
              <a:t>for Admission</a:t>
            </a:r>
            <a:br>
              <a:rPr lang="en-US" sz="4000" b="1" dirty="0">
                <a:solidFill>
                  <a:srgbClr val="0070C0"/>
                </a:solidFill>
              </a:rPr>
            </a:br>
            <a:r>
              <a:rPr lang="en-US" sz="4000" b="1" dirty="0" err="1">
                <a:solidFill>
                  <a:srgbClr val="0070C0"/>
                </a:solidFill>
                <a:latin typeface="標楷體" panose="03000509000000000000" pitchFamily="65" charset="-120"/>
                <a:ea typeface="標楷體" panose="03000509000000000000" pitchFamily="65" charset="-120"/>
              </a:rPr>
              <a:t>入學最低要求</a:t>
            </a:r>
            <a:endParaRPr sz="4000" b="1" dirty="0">
              <a:solidFill>
                <a:srgbClr val="0070C0"/>
              </a:solidFill>
              <a:latin typeface="標楷體" panose="03000509000000000000" pitchFamily="65" charset="-120"/>
              <a:ea typeface="標楷體" panose="03000509000000000000" pitchFamily="65" charset="-120"/>
            </a:endParaRPr>
          </a:p>
        </p:txBody>
      </p:sp>
      <p:sp>
        <p:nvSpPr>
          <p:cNvPr id="690" name="Google Shape;690;p64"/>
          <p:cNvSpPr txBox="1"/>
          <p:nvPr/>
        </p:nvSpPr>
        <p:spPr>
          <a:xfrm>
            <a:off x="796277" y="2489982"/>
            <a:ext cx="7812013" cy="3866368"/>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spcBef>
                <a:spcPts val="0"/>
              </a:spcBef>
              <a:spcAft>
                <a:spcPts val="0"/>
              </a:spcAft>
              <a:buClr>
                <a:schemeClr val="accent1"/>
              </a:buClr>
              <a:buSzPct val="100000"/>
              <a:buFont typeface="Noto Sans Symbols"/>
              <a:buNone/>
            </a:pPr>
            <a:r>
              <a:rPr lang="en-US" sz="2800" b="1" dirty="0">
                <a:solidFill>
                  <a:schemeClr val="dk1"/>
                </a:solidFill>
                <a:latin typeface="Palatino Linotype" panose="02040502050505030304" pitchFamily="18" charset="0"/>
                <a:ea typeface="標楷體" panose="03000509000000000000" pitchFamily="65" charset="-120"/>
                <a:cs typeface="Palatino Linotype"/>
                <a:sym typeface="Palatino Linotype"/>
              </a:rPr>
              <a:t>For F1 overall, F2 overall and F3 First term result: </a:t>
            </a:r>
            <a:endParaRPr dirty="0">
              <a:latin typeface="Palatino Linotype" panose="02040502050505030304" pitchFamily="18" charset="0"/>
              <a:ea typeface="標楷體" panose="03000509000000000000" pitchFamily="65" charset="-120"/>
            </a:endParaRPr>
          </a:p>
          <a:p>
            <a:pPr marL="0" marR="0" lvl="0" indent="0" algn="l" rtl="0">
              <a:spcBef>
                <a:spcPts val="518"/>
              </a:spcBef>
              <a:spcAft>
                <a:spcPts val="0"/>
              </a:spcAft>
              <a:buClr>
                <a:schemeClr val="accent1"/>
              </a:buClr>
              <a:buSzPct val="100000"/>
              <a:buFont typeface="Noto Sans Symbols"/>
              <a:buNone/>
            </a:pPr>
            <a:r>
              <a:rPr lang="en-US" sz="28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中一、中二總成績及中三上學期及下學期測驗成績</a:t>
            </a:r>
            <a:r>
              <a:rPr lang="en-US" sz="2800" b="1" dirty="0">
                <a:solidFill>
                  <a:schemeClr val="dk1"/>
                </a:solidFill>
                <a:latin typeface="Palatino Linotype" panose="02040502050505030304" pitchFamily="18" charset="0"/>
                <a:ea typeface="標楷體" panose="03000509000000000000" pitchFamily="65" charset="-120"/>
                <a:cs typeface="Palatino Linotype"/>
                <a:sym typeface="Palatino Linotype"/>
              </a:rPr>
              <a:t>：</a:t>
            </a:r>
            <a:endParaRPr sz="28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274320" marR="0" lvl="0" indent="-274320" algn="l" rtl="0">
              <a:spcBef>
                <a:spcPts val="518"/>
              </a:spcBef>
              <a:spcAft>
                <a:spcPts val="0"/>
              </a:spcAft>
              <a:buClr>
                <a:schemeClr val="accent1"/>
              </a:buClr>
              <a:buSzPct val="100000"/>
              <a:buFont typeface="Noto Sans Symbols"/>
              <a:buChar char="*"/>
            </a:pPr>
            <a:r>
              <a:rPr lang="en-US" sz="2800" b="1" dirty="0">
                <a:solidFill>
                  <a:schemeClr val="dk1"/>
                </a:solidFill>
                <a:latin typeface="Palatino Linotype" panose="02040502050505030304" pitchFamily="18" charset="0"/>
                <a:ea typeface="標楷體" panose="03000509000000000000" pitchFamily="65" charset="-120"/>
                <a:cs typeface="Palatino Linotype"/>
                <a:sym typeface="Palatino Linotype"/>
              </a:rPr>
              <a:t>An overall 50% average in all subjects</a:t>
            </a:r>
            <a:br>
              <a:rPr lang="en-US" sz="2800" b="1" dirty="0">
                <a:solidFill>
                  <a:schemeClr val="dk1"/>
                </a:solidFill>
                <a:latin typeface="Palatino Linotype" panose="02040502050505030304" pitchFamily="18" charset="0"/>
                <a:ea typeface="標楷體" panose="03000509000000000000" pitchFamily="65" charset="-120"/>
                <a:cs typeface="Palatino Linotype"/>
                <a:sym typeface="Palatino Linotype"/>
              </a:rPr>
            </a:br>
            <a:r>
              <a:rPr lang="en-US" sz="2800" b="1" dirty="0">
                <a:solidFill>
                  <a:schemeClr val="dk1"/>
                </a:solidFill>
                <a:latin typeface="Palatino Linotype" panose="02040502050505030304" pitchFamily="18" charset="0"/>
                <a:ea typeface="標楷體" panose="03000509000000000000" pitchFamily="65" charset="-120"/>
                <a:cs typeface="Palatino Linotype"/>
                <a:sym typeface="Palatino Linotype"/>
              </a:rPr>
              <a:t>所有科目平均分達50% </a:t>
            </a:r>
            <a:endParaRPr dirty="0">
              <a:latin typeface="Palatino Linotype" panose="02040502050505030304" pitchFamily="18" charset="0"/>
              <a:ea typeface="標楷體" panose="03000509000000000000" pitchFamily="65" charset="-120"/>
            </a:endParaRPr>
          </a:p>
          <a:p>
            <a:pPr marL="274320" marR="0" lvl="0" indent="-274320" algn="l" rtl="0">
              <a:spcBef>
                <a:spcPts val="518"/>
              </a:spcBef>
              <a:spcAft>
                <a:spcPts val="0"/>
              </a:spcAft>
              <a:buClr>
                <a:schemeClr val="accent1"/>
              </a:buClr>
              <a:buSzPct val="100000"/>
              <a:buFont typeface="Noto Sans Symbols"/>
              <a:buChar char="*"/>
            </a:pPr>
            <a:r>
              <a:rPr lang="en-US" sz="2800" b="1" dirty="0">
                <a:solidFill>
                  <a:schemeClr val="dk1"/>
                </a:solidFill>
                <a:latin typeface="Palatino Linotype" panose="02040502050505030304" pitchFamily="18" charset="0"/>
                <a:ea typeface="標楷體" panose="03000509000000000000" pitchFamily="65" charset="-120"/>
                <a:cs typeface="Palatino Linotype"/>
                <a:sym typeface="Palatino Linotype"/>
              </a:rPr>
              <a:t>50% or above in all the subjects to be chosen in the IBDP </a:t>
            </a:r>
            <a:br>
              <a:rPr lang="en-US" sz="2800" b="1" dirty="0">
                <a:solidFill>
                  <a:schemeClr val="dk1"/>
                </a:solidFill>
                <a:latin typeface="Palatino Linotype" panose="02040502050505030304" pitchFamily="18" charset="0"/>
                <a:ea typeface="標楷體" panose="03000509000000000000" pitchFamily="65" charset="-120"/>
                <a:cs typeface="Palatino Linotype"/>
                <a:sym typeface="Palatino Linotype"/>
              </a:rPr>
            </a:br>
            <a:r>
              <a:rPr lang="en-US" sz="2800" b="1" dirty="0">
                <a:solidFill>
                  <a:schemeClr val="dk1"/>
                </a:solidFill>
                <a:latin typeface="Palatino Linotype" panose="02040502050505030304" pitchFamily="18" charset="0"/>
                <a:ea typeface="標楷體" panose="03000509000000000000" pitchFamily="65" charset="-120"/>
                <a:cs typeface="Palatino Linotype"/>
                <a:sym typeface="Palatino Linotype"/>
              </a:rPr>
              <a:t>所有將於IBDP選修的科目分數均達50%</a:t>
            </a:r>
            <a:endParaRPr sz="28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274320" marR="0" lvl="0" indent="-274320" algn="l" rtl="0">
              <a:spcBef>
                <a:spcPts val="518"/>
              </a:spcBef>
              <a:spcAft>
                <a:spcPts val="0"/>
              </a:spcAft>
              <a:buClr>
                <a:schemeClr val="accent1"/>
              </a:buClr>
              <a:buSzPct val="100000"/>
              <a:buFont typeface="Noto Sans Symbols"/>
              <a:buChar char="*"/>
            </a:pPr>
            <a:r>
              <a:rPr lang="en-US" sz="2800" b="1" dirty="0">
                <a:solidFill>
                  <a:schemeClr val="dk1"/>
                </a:solidFill>
                <a:latin typeface="Palatino Linotype" panose="02040502050505030304" pitchFamily="18" charset="0"/>
                <a:ea typeface="標楷體" panose="03000509000000000000" pitchFamily="65" charset="-120"/>
                <a:cs typeface="Palatino Linotype"/>
                <a:sym typeface="Palatino Linotype"/>
              </a:rPr>
              <a:t>60% or above in English</a:t>
            </a:r>
            <a:r>
              <a:rPr lang="en-US" sz="2800" dirty="0">
                <a:solidFill>
                  <a:schemeClr val="dk1"/>
                </a:solidFill>
                <a:latin typeface="Palatino Linotype" panose="02040502050505030304" pitchFamily="18" charset="0"/>
                <a:ea typeface="標楷體" panose="03000509000000000000" pitchFamily="65" charset="-120"/>
                <a:cs typeface="Palatino Linotype"/>
                <a:sym typeface="Palatino Linotype"/>
              </a:rPr>
              <a:t/>
            </a:r>
            <a:br>
              <a:rPr lang="en-US" sz="2800" dirty="0">
                <a:solidFill>
                  <a:schemeClr val="dk1"/>
                </a:solidFill>
                <a:latin typeface="Palatino Linotype" panose="02040502050505030304" pitchFamily="18" charset="0"/>
                <a:ea typeface="標楷體" panose="03000509000000000000" pitchFamily="65" charset="-120"/>
                <a:cs typeface="Palatino Linotype"/>
                <a:sym typeface="Palatino Linotype"/>
              </a:rPr>
            </a:br>
            <a:r>
              <a:rPr lang="en-US" sz="2800" b="1" dirty="0">
                <a:solidFill>
                  <a:schemeClr val="dk1"/>
                </a:solidFill>
                <a:latin typeface="Palatino Linotype" panose="02040502050505030304" pitchFamily="18" charset="0"/>
                <a:ea typeface="標楷體" panose="03000509000000000000" pitchFamily="65" charset="-120"/>
                <a:cs typeface="Palatino Linotype"/>
                <a:sym typeface="Palatino Linotype"/>
              </a:rPr>
              <a:t>英文分數達60%</a:t>
            </a:r>
            <a:endParaRPr sz="28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p:txBody>
      </p:sp>
      <p:sp>
        <p:nvSpPr>
          <p:cNvPr id="691" name="Google Shape;691;p64"/>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92" name="Google Shape;692;p6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65"/>
          <p:cNvSpPr txBox="1">
            <a:spLocks noGrp="1"/>
          </p:cNvSpPr>
          <p:nvPr>
            <p:ph type="title"/>
          </p:nvPr>
        </p:nvSpPr>
        <p:spPr>
          <a:xfrm>
            <a:off x="457200" y="15240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Important Dates</a:t>
            </a:r>
            <a:br>
              <a:rPr lang="en-US" sz="4000" b="1" dirty="0">
                <a:solidFill>
                  <a:srgbClr val="0070C0"/>
                </a:solidFill>
              </a:rPr>
            </a:br>
            <a:r>
              <a:rPr lang="en-US" sz="4000" b="1" dirty="0" err="1">
                <a:solidFill>
                  <a:srgbClr val="0070C0"/>
                </a:solidFill>
                <a:latin typeface="標楷體" panose="03000509000000000000" pitchFamily="65" charset="-120"/>
                <a:ea typeface="標楷體" panose="03000509000000000000" pitchFamily="65" charset="-120"/>
              </a:rPr>
              <a:t>重要日期</a:t>
            </a:r>
            <a:endParaRPr sz="4000" b="1" dirty="0">
              <a:solidFill>
                <a:srgbClr val="0070C0"/>
              </a:solidFill>
              <a:latin typeface="標楷體" panose="03000509000000000000" pitchFamily="65" charset="-120"/>
              <a:ea typeface="標楷體" panose="03000509000000000000" pitchFamily="65" charset="-120"/>
            </a:endParaRPr>
          </a:p>
        </p:txBody>
      </p:sp>
      <p:sp>
        <p:nvSpPr>
          <p:cNvPr id="699" name="Google Shape;699;p65"/>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700" name="Google Shape;700;p65"/>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65</a:t>
            </a:fld>
            <a:endParaRPr/>
          </a:p>
        </p:txBody>
      </p:sp>
      <p:sp>
        <p:nvSpPr>
          <p:cNvPr id="2" name="Google Shape;690;p64">
            <a:extLst>
              <a:ext uri="{FF2B5EF4-FFF2-40B4-BE49-F238E27FC236}">
                <a16:creationId xmlns:a16="http://schemas.microsoft.com/office/drawing/2014/main" id="{2B993C66-A7F5-7443-E485-5EC901DE2CA9}"/>
              </a:ext>
            </a:extLst>
          </p:cNvPr>
          <p:cNvSpPr txBox="1"/>
          <p:nvPr/>
        </p:nvSpPr>
        <p:spPr>
          <a:xfrm>
            <a:off x="801191" y="2002022"/>
            <a:ext cx="7811661" cy="3866368"/>
          </a:xfrm>
          <a:prstGeom prst="rect">
            <a:avLst/>
          </a:prstGeom>
          <a:noFill/>
          <a:ln>
            <a:noFill/>
          </a:ln>
        </p:spPr>
        <p:txBody>
          <a:bodyPr spcFirstLastPara="1" wrap="square" lIns="91425" tIns="45700" rIns="91425" bIns="45700" anchor="t" anchorCtr="0">
            <a:normAutofit fontScale="77500" lnSpcReduction="20000"/>
          </a:bodyPr>
          <a:lstStyle/>
          <a:p>
            <a:pPr marL="342900" lvl="0" indent="-342900" algn="l" rtl="0">
              <a:spcBef>
                <a:spcPts val="0"/>
              </a:spcBef>
              <a:spcAft>
                <a:spcPts val="0"/>
              </a:spcAft>
              <a:buClr>
                <a:schemeClr val="dk1"/>
              </a:buClr>
              <a:buSzPct val="100000"/>
              <a:buNone/>
            </a:pPr>
            <a:r>
              <a:rPr lang="en-US" altLang="zh-HK" sz="2800" b="1" dirty="0">
                <a:solidFill>
                  <a:schemeClr val="dk1"/>
                </a:solidFill>
                <a:latin typeface="Palatino Linotype" panose="02040502050505030304" pitchFamily="18" charset="0"/>
                <a:ea typeface="標楷體" panose="03000509000000000000" pitchFamily="65" charset="-120"/>
              </a:rPr>
              <a:t>Application Submission Period :</a:t>
            </a:r>
            <a:r>
              <a:rPr lang="zh-TW" altLang="en-US" sz="2800" b="1" dirty="0">
                <a:solidFill>
                  <a:schemeClr val="dk1"/>
                </a:solidFill>
                <a:latin typeface="Palatino Linotype" panose="02040502050505030304" pitchFamily="18" charset="0"/>
                <a:ea typeface="標楷體" panose="03000509000000000000" pitchFamily="65" charset="-120"/>
              </a:rPr>
              <a:t>　</a:t>
            </a:r>
            <a:r>
              <a:rPr lang="en-US" altLang="zh-TW" sz="2800" b="1" dirty="0">
                <a:solidFill>
                  <a:srgbClr val="FF0000"/>
                </a:solidFill>
                <a:latin typeface="Palatino Linotype" panose="02040502050505030304" pitchFamily="18" charset="0"/>
                <a:ea typeface="標楷體" panose="03000509000000000000" pitchFamily="65" charset="-120"/>
              </a:rPr>
              <a:t>29</a:t>
            </a:r>
            <a:r>
              <a:rPr lang="en-US" altLang="zh-HK" sz="2800" b="1" dirty="0">
                <a:solidFill>
                  <a:srgbClr val="FF0000"/>
                </a:solidFill>
                <a:latin typeface="Palatino Linotype" panose="02040502050505030304" pitchFamily="18" charset="0"/>
                <a:ea typeface="標楷體" panose="03000509000000000000" pitchFamily="65" charset="-120"/>
              </a:rPr>
              <a:t> March – 29April 202</a:t>
            </a:r>
            <a:r>
              <a:rPr lang="en-US" altLang="zh-TW" sz="2800" b="1" dirty="0">
                <a:solidFill>
                  <a:srgbClr val="FF0000"/>
                </a:solidFill>
                <a:latin typeface="Palatino Linotype" panose="02040502050505030304" pitchFamily="18" charset="0"/>
                <a:ea typeface="標楷體" panose="03000509000000000000" pitchFamily="65" charset="-120"/>
              </a:rPr>
              <a:t>5</a:t>
            </a:r>
            <a:endParaRPr lang="en-US" altLang="zh-HK" sz="4400" dirty="0">
              <a:latin typeface="Palatino Linotype" panose="02040502050505030304" pitchFamily="18" charset="0"/>
              <a:ea typeface="標楷體" panose="03000509000000000000" pitchFamily="65" charset="-120"/>
            </a:endParaRPr>
          </a:p>
          <a:p>
            <a:pPr marL="342900" lvl="0" indent="-342900" algn="l" rtl="0">
              <a:spcBef>
                <a:spcPts val="527"/>
              </a:spcBef>
              <a:spcAft>
                <a:spcPts val="0"/>
              </a:spcAft>
              <a:buClr>
                <a:schemeClr val="dk1"/>
              </a:buClr>
              <a:buSzPct val="100000"/>
              <a:buNone/>
            </a:pPr>
            <a:r>
              <a:rPr lang="zh-HK" altLang="en-US" sz="2800" b="1" dirty="0">
                <a:solidFill>
                  <a:schemeClr val="dk1"/>
                </a:solidFill>
                <a:latin typeface="Palatino Linotype" panose="02040502050505030304" pitchFamily="18" charset="0"/>
                <a:ea typeface="標楷體" panose="03000509000000000000" pitchFamily="65" charset="-120"/>
              </a:rPr>
              <a:t>申請期限 </a:t>
            </a:r>
            <a:r>
              <a:rPr lang="en-US" altLang="zh-HK" sz="2800" b="1" dirty="0">
                <a:solidFill>
                  <a:schemeClr val="dk1"/>
                </a:solidFill>
                <a:latin typeface="Palatino Linotype" panose="02040502050505030304" pitchFamily="18" charset="0"/>
                <a:ea typeface="標楷體" panose="03000509000000000000" pitchFamily="65" charset="-120"/>
              </a:rPr>
              <a:t>: </a:t>
            </a:r>
            <a:r>
              <a:rPr lang="en-US" altLang="zh-HK" sz="2800" b="1" dirty="0">
                <a:solidFill>
                  <a:srgbClr val="FF0000"/>
                </a:solidFill>
                <a:latin typeface="Palatino Linotype" panose="02040502050505030304" pitchFamily="18" charset="0"/>
                <a:ea typeface="標楷體" panose="03000509000000000000" pitchFamily="65" charset="-120"/>
              </a:rPr>
              <a:t>2025</a:t>
            </a:r>
            <a:r>
              <a:rPr lang="zh-HK" altLang="en-US" sz="2800" b="1" dirty="0">
                <a:solidFill>
                  <a:srgbClr val="FF0000"/>
                </a:solidFill>
                <a:latin typeface="Palatino Linotype" panose="02040502050505030304" pitchFamily="18" charset="0"/>
                <a:ea typeface="標楷體" panose="03000509000000000000" pitchFamily="65" charset="-120"/>
              </a:rPr>
              <a:t>年</a:t>
            </a:r>
            <a:r>
              <a:rPr lang="en-US" altLang="zh-HK" sz="2800" b="1" dirty="0">
                <a:solidFill>
                  <a:srgbClr val="FF0000"/>
                </a:solidFill>
                <a:latin typeface="Palatino Linotype" panose="02040502050505030304" pitchFamily="18" charset="0"/>
                <a:ea typeface="標楷體" panose="03000509000000000000" pitchFamily="65" charset="-120"/>
              </a:rPr>
              <a:t>3</a:t>
            </a:r>
            <a:r>
              <a:rPr lang="zh-HK" altLang="en-US" sz="2800" b="1" dirty="0">
                <a:solidFill>
                  <a:srgbClr val="FF0000"/>
                </a:solidFill>
                <a:latin typeface="Palatino Linotype" panose="02040502050505030304" pitchFamily="18" charset="0"/>
                <a:ea typeface="標楷體" panose="03000509000000000000" pitchFamily="65" charset="-120"/>
              </a:rPr>
              <a:t>月</a:t>
            </a:r>
            <a:r>
              <a:rPr lang="en-US" altLang="zh-HK" sz="2800" b="1" dirty="0">
                <a:solidFill>
                  <a:srgbClr val="FF0000"/>
                </a:solidFill>
                <a:latin typeface="Palatino Linotype" panose="02040502050505030304" pitchFamily="18" charset="0"/>
                <a:ea typeface="標楷體" panose="03000509000000000000" pitchFamily="65" charset="-120"/>
              </a:rPr>
              <a:t>29</a:t>
            </a:r>
            <a:r>
              <a:rPr lang="zh-HK" altLang="en-US" sz="2800" b="1" dirty="0">
                <a:solidFill>
                  <a:srgbClr val="FF0000"/>
                </a:solidFill>
                <a:latin typeface="Palatino Linotype" panose="02040502050505030304" pitchFamily="18" charset="0"/>
                <a:ea typeface="標楷體" panose="03000509000000000000" pitchFamily="65" charset="-120"/>
              </a:rPr>
              <a:t>日</a:t>
            </a:r>
            <a:r>
              <a:rPr lang="en-US" altLang="zh-HK" sz="2800" b="1" dirty="0">
                <a:solidFill>
                  <a:srgbClr val="FF0000"/>
                </a:solidFill>
                <a:latin typeface="Palatino Linotype" panose="02040502050505030304" pitchFamily="18" charset="0"/>
                <a:ea typeface="標楷體" panose="03000509000000000000" pitchFamily="65" charset="-120"/>
              </a:rPr>
              <a:t>- 4</a:t>
            </a:r>
            <a:r>
              <a:rPr lang="zh-HK" altLang="en-US" sz="2800" b="1" dirty="0">
                <a:solidFill>
                  <a:srgbClr val="FF0000"/>
                </a:solidFill>
                <a:latin typeface="Palatino Linotype" panose="02040502050505030304" pitchFamily="18" charset="0"/>
                <a:ea typeface="標楷體" panose="03000509000000000000" pitchFamily="65" charset="-120"/>
              </a:rPr>
              <a:t>月</a:t>
            </a:r>
            <a:r>
              <a:rPr lang="en-US" altLang="zh-HK" sz="2800" b="1" dirty="0">
                <a:solidFill>
                  <a:srgbClr val="FF0000"/>
                </a:solidFill>
                <a:latin typeface="Palatino Linotype" panose="02040502050505030304" pitchFamily="18" charset="0"/>
                <a:ea typeface="標楷體" panose="03000509000000000000" pitchFamily="65" charset="-120"/>
              </a:rPr>
              <a:t>29</a:t>
            </a:r>
            <a:r>
              <a:rPr lang="zh-HK" altLang="en-US" sz="2800" b="1" dirty="0">
                <a:solidFill>
                  <a:srgbClr val="FF0000"/>
                </a:solidFill>
                <a:latin typeface="Palatino Linotype" panose="02040502050505030304" pitchFamily="18" charset="0"/>
                <a:ea typeface="標楷體" panose="03000509000000000000" pitchFamily="65" charset="-120"/>
              </a:rPr>
              <a:t>日</a:t>
            </a:r>
          </a:p>
          <a:p>
            <a:pPr marL="342900" lvl="0" indent="-342900" algn="l" rtl="0">
              <a:spcBef>
                <a:spcPts val="527"/>
              </a:spcBef>
              <a:spcAft>
                <a:spcPts val="0"/>
              </a:spcAft>
              <a:buClr>
                <a:srgbClr val="7F7F7F"/>
              </a:buClr>
              <a:buSzPct val="100000"/>
              <a:buNone/>
            </a:pPr>
            <a:endParaRPr lang="zh-HK" altLang="en-US" sz="2800" b="1" dirty="0">
              <a:solidFill>
                <a:srgbClr val="FF0000"/>
              </a:solidFill>
              <a:latin typeface="Palatino Linotype" panose="02040502050505030304" pitchFamily="18" charset="0"/>
              <a:ea typeface="標楷體" panose="03000509000000000000" pitchFamily="65" charset="-120"/>
            </a:endParaRPr>
          </a:p>
          <a:p>
            <a:pPr marL="342900" lvl="0" indent="-342900" algn="l" rtl="0">
              <a:spcBef>
                <a:spcPts val="527"/>
              </a:spcBef>
              <a:spcAft>
                <a:spcPts val="0"/>
              </a:spcAft>
              <a:buClr>
                <a:schemeClr val="dk1"/>
              </a:buClr>
              <a:buSzPct val="100000"/>
              <a:buNone/>
            </a:pPr>
            <a:r>
              <a:rPr lang="en-US" altLang="zh-HK" sz="2800" b="1" dirty="0">
                <a:solidFill>
                  <a:schemeClr val="dk1"/>
                </a:solidFill>
                <a:latin typeface="Palatino Linotype" panose="02040502050505030304" pitchFamily="18" charset="0"/>
                <a:ea typeface="標楷體" panose="03000509000000000000" pitchFamily="65" charset="-120"/>
              </a:rPr>
              <a:t>Application Methods: </a:t>
            </a:r>
            <a:r>
              <a:rPr lang="zh-HK" altLang="en-US" sz="2800" b="1" dirty="0">
                <a:solidFill>
                  <a:schemeClr val="dk1"/>
                </a:solidFill>
                <a:latin typeface="Palatino Linotype" panose="02040502050505030304" pitchFamily="18" charset="0"/>
                <a:ea typeface="標楷體" panose="03000509000000000000" pitchFamily="65" charset="-120"/>
              </a:rPr>
              <a:t>申請方法 </a:t>
            </a:r>
            <a:r>
              <a:rPr lang="en-US" altLang="zh-HK" sz="2800" b="1" dirty="0">
                <a:solidFill>
                  <a:schemeClr val="dk1"/>
                </a:solidFill>
                <a:latin typeface="Palatino Linotype" panose="02040502050505030304" pitchFamily="18" charset="0"/>
                <a:ea typeface="標楷體" panose="03000509000000000000" pitchFamily="65" charset="-120"/>
              </a:rPr>
              <a:t>:</a:t>
            </a:r>
            <a:endParaRPr lang="zh-HK" altLang="en-US" sz="4400" dirty="0">
              <a:latin typeface="Palatino Linotype" panose="02040502050505030304" pitchFamily="18" charset="0"/>
              <a:ea typeface="標楷體" panose="03000509000000000000" pitchFamily="65" charset="-120"/>
            </a:endParaRPr>
          </a:p>
          <a:p>
            <a:pPr marL="342900" lvl="0" indent="-342900" algn="l" rtl="0">
              <a:spcBef>
                <a:spcPts val="527"/>
              </a:spcBef>
              <a:spcAft>
                <a:spcPts val="0"/>
              </a:spcAft>
              <a:buClr>
                <a:schemeClr val="dk1"/>
              </a:buClr>
              <a:buSzPct val="100000"/>
              <a:buNone/>
            </a:pPr>
            <a:r>
              <a:rPr lang="en-US" altLang="zh-HK" sz="2800" b="1" dirty="0">
                <a:solidFill>
                  <a:schemeClr val="dk1"/>
                </a:solidFill>
                <a:latin typeface="Palatino Linotype" panose="02040502050505030304" pitchFamily="18" charset="0"/>
                <a:ea typeface="標楷體" panose="03000509000000000000" pitchFamily="65" charset="-120"/>
              </a:rPr>
              <a:t>Internal applicants: submit application form via </a:t>
            </a:r>
            <a:r>
              <a:rPr lang="en-US" altLang="zh-HK" sz="2800" b="1" dirty="0" err="1">
                <a:solidFill>
                  <a:schemeClr val="dk1"/>
                </a:solidFill>
                <a:latin typeface="Palatino Linotype" panose="02040502050505030304" pitchFamily="18" charset="0"/>
                <a:ea typeface="標楷體" panose="03000509000000000000" pitchFamily="65" charset="-120"/>
              </a:rPr>
              <a:t>eclass</a:t>
            </a:r>
            <a:r>
              <a:rPr lang="en-US" altLang="zh-HK" sz="2800" b="1" dirty="0">
                <a:solidFill>
                  <a:schemeClr val="dk1"/>
                </a:solidFill>
                <a:latin typeface="Palatino Linotype" panose="02040502050505030304" pitchFamily="18" charset="0"/>
                <a:ea typeface="標楷體" panose="03000509000000000000" pitchFamily="65" charset="-120"/>
              </a:rPr>
              <a:t> </a:t>
            </a:r>
          </a:p>
          <a:p>
            <a:pPr marL="342900" lvl="0" indent="-342900" algn="l" rtl="0">
              <a:spcBef>
                <a:spcPts val="527"/>
              </a:spcBef>
              <a:spcAft>
                <a:spcPts val="0"/>
              </a:spcAft>
              <a:buClr>
                <a:schemeClr val="dk1"/>
              </a:buClr>
              <a:buSzPct val="100000"/>
              <a:buNone/>
            </a:pPr>
            <a:r>
              <a:rPr lang="en-US" altLang="zh-HK" sz="2800" b="1" dirty="0">
                <a:solidFill>
                  <a:schemeClr val="dk1"/>
                </a:solidFill>
                <a:latin typeface="Palatino Linotype" panose="02040502050505030304" pitchFamily="18" charset="0"/>
                <a:ea typeface="標楷體" panose="03000509000000000000" pitchFamily="65" charset="-120"/>
              </a:rPr>
              <a:t>email </a:t>
            </a:r>
            <a:endParaRPr lang="en-US" altLang="zh-HK" sz="4400" dirty="0">
              <a:latin typeface="Palatino Linotype" panose="02040502050505030304" pitchFamily="18" charset="0"/>
              <a:ea typeface="標楷體" panose="03000509000000000000" pitchFamily="65" charset="-120"/>
            </a:endParaRPr>
          </a:p>
          <a:p>
            <a:pPr marL="342900" lvl="0" indent="-342900" algn="l" rtl="0">
              <a:spcBef>
                <a:spcPts val="527"/>
              </a:spcBef>
              <a:spcAft>
                <a:spcPts val="0"/>
              </a:spcAft>
              <a:buClr>
                <a:schemeClr val="dk1"/>
              </a:buClr>
              <a:buSzPct val="100000"/>
              <a:buNone/>
            </a:pPr>
            <a:r>
              <a:rPr lang="zh-HK" altLang="en-US" sz="2800" b="1" dirty="0">
                <a:solidFill>
                  <a:schemeClr val="dk1"/>
                </a:solidFill>
                <a:latin typeface="Palatino Linotype" panose="02040502050505030304" pitchFamily="18" charset="0"/>
                <a:ea typeface="標楷體" panose="03000509000000000000" pitchFamily="65" charset="-120"/>
              </a:rPr>
              <a:t>本校生可透過</a:t>
            </a:r>
            <a:r>
              <a:rPr lang="en-US" altLang="zh-HK" sz="2800" b="1" dirty="0" err="1">
                <a:solidFill>
                  <a:schemeClr val="dk1"/>
                </a:solidFill>
                <a:latin typeface="Palatino Linotype" panose="02040502050505030304" pitchFamily="18" charset="0"/>
                <a:ea typeface="標楷體" panose="03000509000000000000" pitchFamily="65" charset="-120"/>
              </a:rPr>
              <a:t>eclass</a:t>
            </a:r>
            <a:r>
              <a:rPr lang="zh-HK" altLang="en-US" sz="2800" b="1" dirty="0">
                <a:solidFill>
                  <a:schemeClr val="dk1"/>
                </a:solidFill>
                <a:latin typeface="Palatino Linotype" panose="02040502050505030304" pitchFamily="18" charset="0"/>
                <a:ea typeface="標楷體" panose="03000509000000000000" pitchFamily="65" charset="-120"/>
              </a:rPr>
              <a:t>電郵遞交申請表</a:t>
            </a:r>
          </a:p>
          <a:p>
            <a:pPr marL="342900" lvl="0" indent="-342900" algn="l" rtl="0">
              <a:spcBef>
                <a:spcPts val="527"/>
              </a:spcBef>
              <a:spcAft>
                <a:spcPts val="0"/>
              </a:spcAft>
              <a:buClr>
                <a:schemeClr val="dk1"/>
              </a:buClr>
              <a:buSzPct val="100000"/>
              <a:buNone/>
            </a:pPr>
            <a:endParaRPr lang="zh-HK" altLang="en-US" sz="2800" b="1" dirty="0">
              <a:solidFill>
                <a:schemeClr val="dk1"/>
              </a:solidFill>
              <a:latin typeface="Palatino Linotype" panose="02040502050505030304" pitchFamily="18" charset="0"/>
              <a:ea typeface="標楷體" panose="03000509000000000000" pitchFamily="65" charset="-120"/>
            </a:endParaRPr>
          </a:p>
          <a:p>
            <a:pPr marL="342900" lvl="0" indent="-342900" algn="l" rtl="0">
              <a:spcBef>
                <a:spcPts val="527"/>
              </a:spcBef>
              <a:spcAft>
                <a:spcPts val="0"/>
              </a:spcAft>
              <a:buClr>
                <a:schemeClr val="dk1"/>
              </a:buClr>
              <a:buSzPct val="100000"/>
              <a:buNone/>
            </a:pPr>
            <a:r>
              <a:rPr lang="en-US" altLang="zh-HK" sz="2800" b="1" dirty="0">
                <a:solidFill>
                  <a:schemeClr val="dk1"/>
                </a:solidFill>
                <a:latin typeface="Palatino Linotype" panose="02040502050505030304" pitchFamily="18" charset="0"/>
                <a:ea typeface="標楷體" panose="03000509000000000000" pitchFamily="65" charset="-120"/>
              </a:rPr>
              <a:t>External applicants: submit applications via HKT platform</a:t>
            </a:r>
          </a:p>
          <a:p>
            <a:pPr marL="342900" lvl="0" indent="-342900" algn="l" rtl="0">
              <a:spcBef>
                <a:spcPts val="527"/>
              </a:spcBef>
              <a:spcAft>
                <a:spcPts val="0"/>
              </a:spcAft>
              <a:buClr>
                <a:schemeClr val="dk1"/>
              </a:buClr>
              <a:buSzPct val="100000"/>
              <a:buNone/>
            </a:pPr>
            <a:r>
              <a:rPr lang="zh-HK" altLang="en-US" sz="2800" b="1" dirty="0">
                <a:solidFill>
                  <a:schemeClr val="dk1"/>
                </a:solidFill>
                <a:latin typeface="Palatino Linotype" panose="02040502050505030304" pitchFamily="18" charset="0"/>
                <a:ea typeface="標楷體" panose="03000509000000000000" pitchFamily="65" charset="-120"/>
              </a:rPr>
              <a:t>外校生可透過</a:t>
            </a:r>
            <a:r>
              <a:rPr lang="en-US" altLang="zh-HK" sz="2800" b="1" dirty="0">
                <a:solidFill>
                  <a:schemeClr val="dk1"/>
                </a:solidFill>
                <a:latin typeface="Palatino Linotype" panose="02040502050505030304" pitchFamily="18" charset="0"/>
                <a:ea typeface="標楷體" panose="03000509000000000000" pitchFamily="65" charset="-120"/>
              </a:rPr>
              <a:t>HKT</a:t>
            </a:r>
            <a:r>
              <a:rPr lang="zh-HK" altLang="en-US" sz="2800" b="1" dirty="0">
                <a:solidFill>
                  <a:schemeClr val="dk1"/>
                </a:solidFill>
                <a:latin typeface="Palatino Linotype" panose="02040502050505030304" pitchFamily="18" charset="0"/>
                <a:ea typeface="標楷體" panose="03000509000000000000" pitchFamily="65" charset="-120"/>
              </a:rPr>
              <a:t>平台申請</a:t>
            </a:r>
            <a:endParaRPr sz="28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66"/>
          <p:cNvSpPr txBox="1">
            <a:spLocks noGrp="1"/>
          </p:cNvSpPr>
          <p:nvPr>
            <p:ph type="title"/>
          </p:nvPr>
        </p:nvSpPr>
        <p:spPr>
          <a:xfrm>
            <a:off x="457200" y="177085"/>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Important Dates</a:t>
            </a:r>
            <a:br>
              <a:rPr lang="en-US" sz="4000" b="1" dirty="0">
                <a:solidFill>
                  <a:srgbClr val="0070C0"/>
                </a:solidFill>
              </a:rPr>
            </a:br>
            <a:r>
              <a:rPr lang="en-US" sz="4000" b="1" dirty="0" err="1">
                <a:solidFill>
                  <a:srgbClr val="0070C0"/>
                </a:solidFill>
                <a:latin typeface="標楷體" panose="03000509000000000000" pitchFamily="65" charset="-120"/>
                <a:ea typeface="標楷體" panose="03000509000000000000" pitchFamily="65" charset="-120"/>
              </a:rPr>
              <a:t>重要日期</a:t>
            </a:r>
            <a:endParaRPr sz="4000" b="1" dirty="0">
              <a:solidFill>
                <a:srgbClr val="0070C0"/>
              </a:solidFill>
              <a:latin typeface="標楷體" panose="03000509000000000000" pitchFamily="65" charset="-120"/>
              <a:ea typeface="標楷體" panose="03000509000000000000" pitchFamily="65" charset="-120"/>
            </a:endParaRPr>
          </a:p>
        </p:txBody>
      </p:sp>
      <p:sp>
        <p:nvSpPr>
          <p:cNvPr id="707" name="Google Shape;707;p66"/>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708" name="Google Shape;708;p66"/>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66</a:t>
            </a:fld>
            <a:endParaRPr/>
          </a:p>
        </p:txBody>
      </p:sp>
      <p:sp>
        <p:nvSpPr>
          <p:cNvPr id="2" name="Google Shape;690;p64">
            <a:extLst>
              <a:ext uri="{FF2B5EF4-FFF2-40B4-BE49-F238E27FC236}">
                <a16:creationId xmlns:a16="http://schemas.microsoft.com/office/drawing/2014/main" id="{3D364B7F-9C9E-F430-A5C0-0CDE0ED0EB19}"/>
              </a:ext>
            </a:extLst>
          </p:cNvPr>
          <p:cNvSpPr txBox="1"/>
          <p:nvPr/>
        </p:nvSpPr>
        <p:spPr>
          <a:xfrm>
            <a:off x="532834" y="1856565"/>
            <a:ext cx="7811661" cy="3866368"/>
          </a:xfrm>
          <a:prstGeom prst="rect">
            <a:avLst/>
          </a:prstGeom>
          <a:noFill/>
          <a:ln>
            <a:noFill/>
          </a:ln>
        </p:spPr>
        <p:txBody>
          <a:bodyPr spcFirstLastPara="1" wrap="square" lIns="91425" tIns="45700" rIns="91425" bIns="45700" anchor="t" anchorCtr="0">
            <a:normAutofit/>
          </a:bodyPr>
          <a:lstStyle/>
          <a:p>
            <a:pPr marL="342900" lvl="0" indent="-342900" algn="l" rtl="0">
              <a:spcBef>
                <a:spcPts val="560"/>
              </a:spcBef>
              <a:spcAft>
                <a:spcPts val="0"/>
              </a:spcAft>
              <a:buClr>
                <a:schemeClr val="dk1"/>
              </a:buClr>
              <a:buSzPts val="2800"/>
              <a:buFont typeface="Century Gothic"/>
              <a:buNone/>
            </a:pPr>
            <a:r>
              <a:rPr lang="en-US" altLang="zh-HK" sz="2800" b="1" dirty="0">
                <a:solidFill>
                  <a:schemeClr val="dk1"/>
                </a:solidFill>
                <a:latin typeface="Palatino Linotype" panose="02040502050505030304" pitchFamily="18" charset="0"/>
                <a:ea typeface="標楷體" panose="03000509000000000000" pitchFamily="65" charset="-120"/>
              </a:rPr>
              <a:t>Internal Applicants </a:t>
            </a:r>
            <a:r>
              <a:rPr lang="zh-HK" altLang="en-US" sz="2800" b="1" dirty="0">
                <a:solidFill>
                  <a:schemeClr val="dk1"/>
                </a:solidFill>
                <a:latin typeface="Palatino Linotype" panose="02040502050505030304" pitchFamily="18" charset="0"/>
                <a:ea typeface="標楷體" panose="03000509000000000000" pitchFamily="65" charset="-120"/>
                <a:sym typeface="Arial"/>
              </a:rPr>
              <a:t>本校學生申請</a:t>
            </a:r>
            <a:r>
              <a:rPr lang="zh-HK" altLang="en-US" sz="2800" b="1" dirty="0">
                <a:solidFill>
                  <a:schemeClr val="dk1"/>
                </a:solidFill>
                <a:latin typeface="Palatino Linotype" panose="02040502050505030304" pitchFamily="18" charset="0"/>
                <a:ea typeface="標楷體" panose="03000509000000000000" pitchFamily="65" charset="-120"/>
              </a:rPr>
              <a:t> </a:t>
            </a:r>
            <a:r>
              <a:rPr lang="en-US" altLang="zh-HK" sz="2800" b="1" dirty="0">
                <a:solidFill>
                  <a:schemeClr val="dk1"/>
                </a:solidFill>
                <a:latin typeface="Palatino Linotype" panose="02040502050505030304" pitchFamily="18" charset="0"/>
                <a:ea typeface="標楷體" panose="03000509000000000000" pitchFamily="65" charset="-120"/>
              </a:rPr>
              <a:t>:</a:t>
            </a:r>
            <a:endParaRPr lang="zh-HK" altLang="en-US" sz="4400" dirty="0">
              <a:latin typeface="Palatino Linotype" panose="02040502050505030304" pitchFamily="18" charset="0"/>
              <a:ea typeface="標楷體" panose="03000509000000000000" pitchFamily="65" charset="-120"/>
            </a:endParaRPr>
          </a:p>
          <a:p>
            <a:pPr marL="0" lvl="0" indent="0" algn="l" rtl="0">
              <a:spcBef>
                <a:spcPts val="560"/>
              </a:spcBef>
              <a:spcAft>
                <a:spcPts val="0"/>
              </a:spcAft>
              <a:buClr>
                <a:schemeClr val="dk1"/>
              </a:buClr>
              <a:buSzPts val="2800"/>
              <a:buNone/>
            </a:pPr>
            <a:r>
              <a:rPr lang="en-US" altLang="zh-HK" sz="2800" dirty="0">
                <a:solidFill>
                  <a:schemeClr val="dk1"/>
                </a:solidFill>
                <a:latin typeface="Palatino Linotype" panose="02040502050505030304" pitchFamily="18" charset="0"/>
                <a:ea typeface="標楷體" panose="03000509000000000000" pitchFamily="65" charset="-120"/>
              </a:rPr>
              <a:t>No written assessment, interview only </a:t>
            </a:r>
            <a:endParaRPr lang="en-US" altLang="zh-HK" sz="4400" dirty="0">
              <a:latin typeface="Palatino Linotype" panose="02040502050505030304" pitchFamily="18" charset="0"/>
              <a:ea typeface="標楷體" panose="03000509000000000000" pitchFamily="65" charset="-120"/>
            </a:endParaRPr>
          </a:p>
          <a:p>
            <a:pPr marL="0" lvl="0" indent="0" algn="l" rtl="0">
              <a:spcBef>
                <a:spcPts val="560"/>
              </a:spcBef>
              <a:spcAft>
                <a:spcPts val="0"/>
              </a:spcAft>
              <a:buClr>
                <a:srgbClr val="FF0000"/>
              </a:buClr>
              <a:buSzPts val="2800"/>
              <a:buNone/>
            </a:pPr>
            <a:r>
              <a:rPr lang="en-US" altLang="zh-TW" sz="2800" b="1" dirty="0">
                <a:solidFill>
                  <a:srgbClr val="FF0000"/>
                </a:solidFill>
                <a:latin typeface="Palatino Linotype" panose="02040502050505030304" pitchFamily="18" charset="0"/>
                <a:ea typeface="標楷體" panose="03000509000000000000" pitchFamily="65" charset="-120"/>
              </a:rPr>
              <a:t>5</a:t>
            </a:r>
            <a:r>
              <a:rPr lang="en-US" altLang="zh-HK" sz="2800" b="1" dirty="0">
                <a:solidFill>
                  <a:srgbClr val="FF0000"/>
                </a:solidFill>
                <a:latin typeface="Palatino Linotype" panose="02040502050505030304" pitchFamily="18" charset="0"/>
                <a:ea typeface="標楷體" panose="03000509000000000000" pitchFamily="65" charset="-120"/>
              </a:rPr>
              <a:t> May 202</a:t>
            </a:r>
            <a:r>
              <a:rPr lang="en-US" altLang="zh-TW" sz="2800" b="1" dirty="0">
                <a:solidFill>
                  <a:srgbClr val="FF0000"/>
                </a:solidFill>
                <a:latin typeface="Palatino Linotype" panose="02040502050505030304" pitchFamily="18" charset="0"/>
                <a:ea typeface="標楷體" panose="03000509000000000000" pitchFamily="65" charset="-120"/>
              </a:rPr>
              <a:t>5</a:t>
            </a:r>
            <a:r>
              <a:rPr lang="en-US" altLang="zh-HK" sz="2800" b="1" dirty="0">
                <a:solidFill>
                  <a:srgbClr val="FF0000"/>
                </a:solidFill>
                <a:latin typeface="Palatino Linotype" panose="02040502050505030304" pitchFamily="18" charset="0"/>
                <a:ea typeface="標楷體" panose="03000509000000000000" pitchFamily="65" charset="-120"/>
              </a:rPr>
              <a:t> – </a:t>
            </a:r>
            <a:r>
              <a:rPr lang="en-US" altLang="zh-TW" sz="2800" b="1" dirty="0">
                <a:solidFill>
                  <a:srgbClr val="FF0000"/>
                </a:solidFill>
                <a:latin typeface="Palatino Linotype" panose="02040502050505030304" pitchFamily="18" charset="0"/>
                <a:ea typeface="標楷體" panose="03000509000000000000" pitchFamily="65" charset="-120"/>
              </a:rPr>
              <a:t>9</a:t>
            </a:r>
            <a:r>
              <a:rPr lang="en-US" altLang="zh-HK" sz="2800" b="1" dirty="0">
                <a:solidFill>
                  <a:srgbClr val="FF0000"/>
                </a:solidFill>
                <a:latin typeface="Palatino Linotype" panose="02040502050505030304" pitchFamily="18" charset="0"/>
                <a:ea typeface="標楷體" panose="03000509000000000000" pitchFamily="65" charset="-120"/>
              </a:rPr>
              <a:t> May 202</a:t>
            </a:r>
            <a:r>
              <a:rPr lang="en-US" altLang="zh-TW" sz="2800" b="1" dirty="0">
                <a:solidFill>
                  <a:srgbClr val="FF0000"/>
                </a:solidFill>
                <a:latin typeface="Palatino Linotype" panose="02040502050505030304" pitchFamily="18" charset="0"/>
                <a:ea typeface="標楷體" panose="03000509000000000000" pitchFamily="65" charset="-120"/>
              </a:rPr>
              <a:t>5</a:t>
            </a:r>
            <a:endParaRPr lang="en-US" altLang="zh-HK" sz="4400" dirty="0">
              <a:latin typeface="Palatino Linotype" panose="02040502050505030304" pitchFamily="18" charset="0"/>
              <a:ea typeface="標楷體" panose="03000509000000000000" pitchFamily="65" charset="-120"/>
            </a:endParaRPr>
          </a:p>
          <a:p>
            <a:pPr marL="0" lvl="0" indent="0" algn="l" rtl="0">
              <a:spcBef>
                <a:spcPts val="560"/>
              </a:spcBef>
              <a:spcAft>
                <a:spcPts val="0"/>
              </a:spcAft>
              <a:buClr>
                <a:srgbClr val="7F7F7F"/>
              </a:buClr>
              <a:buSzPts val="2800"/>
              <a:buNone/>
            </a:pPr>
            <a:endParaRPr lang="en-US" altLang="zh-HK" sz="2800" dirty="0">
              <a:solidFill>
                <a:schemeClr val="dk1"/>
              </a:solidFill>
              <a:latin typeface="Palatino Linotype" panose="02040502050505030304" pitchFamily="18" charset="0"/>
              <a:ea typeface="標楷體" panose="03000509000000000000" pitchFamily="65" charset="-120"/>
            </a:endParaRPr>
          </a:p>
          <a:p>
            <a:pPr lvl="0">
              <a:buClr>
                <a:schemeClr val="dk1"/>
              </a:buClr>
              <a:buSzPct val="100000"/>
            </a:pPr>
            <a:r>
              <a:rPr lang="zh-HK" altLang="en-US" sz="3200" dirty="0">
                <a:solidFill>
                  <a:schemeClr val="dk1"/>
                </a:solidFill>
                <a:latin typeface="Palatino Linotype" panose="02040502050505030304" pitchFamily="18" charset="0"/>
                <a:ea typeface="標楷體" panose="03000509000000000000" pitchFamily="65" charset="-120"/>
                <a:sym typeface="Century Gothic"/>
              </a:rPr>
              <a:t>無筆試，只有面試</a:t>
            </a:r>
          </a:p>
          <a:p>
            <a:pPr marL="0" lvl="0" indent="0" algn="l" rtl="0">
              <a:spcBef>
                <a:spcPts val="560"/>
              </a:spcBef>
              <a:spcAft>
                <a:spcPts val="0"/>
              </a:spcAft>
              <a:buClr>
                <a:srgbClr val="FF0000"/>
              </a:buClr>
              <a:buSzPts val="2800"/>
              <a:buNone/>
            </a:pPr>
            <a:r>
              <a:rPr lang="en-US" altLang="zh-HK" sz="2800" b="1" dirty="0">
                <a:solidFill>
                  <a:srgbClr val="FF0000"/>
                </a:solidFill>
                <a:latin typeface="Palatino Linotype" panose="02040502050505030304" pitchFamily="18" charset="0"/>
                <a:ea typeface="標楷體" panose="03000509000000000000" pitchFamily="65" charset="-120"/>
              </a:rPr>
              <a:t>202</a:t>
            </a:r>
            <a:r>
              <a:rPr lang="en-US" altLang="zh-TW" sz="2800" b="1" dirty="0">
                <a:solidFill>
                  <a:srgbClr val="FF0000"/>
                </a:solidFill>
                <a:latin typeface="Palatino Linotype" panose="02040502050505030304" pitchFamily="18" charset="0"/>
                <a:ea typeface="標楷體" panose="03000509000000000000" pitchFamily="65" charset="-120"/>
              </a:rPr>
              <a:t>5</a:t>
            </a:r>
            <a:r>
              <a:rPr lang="zh-HK" altLang="en-US" sz="2800" b="1" dirty="0">
                <a:solidFill>
                  <a:srgbClr val="FF0000"/>
                </a:solidFill>
                <a:latin typeface="Palatino Linotype" panose="02040502050505030304" pitchFamily="18" charset="0"/>
                <a:ea typeface="標楷體" panose="03000509000000000000" pitchFamily="65" charset="-120"/>
              </a:rPr>
              <a:t>年</a:t>
            </a:r>
            <a:r>
              <a:rPr lang="en-US" altLang="zh-HK" sz="2800" b="1" dirty="0">
                <a:solidFill>
                  <a:srgbClr val="FF0000"/>
                </a:solidFill>
                <a:latin typeface="Palatino Linotype" panose="02040502050505030304" pitchFamily="18" charset="0"/>
                <a:ea typeface="標楷體" panose="03000509000000000000" pitchFamily="65" charset="-120"/>
              </a:rPr>
              <a:t>5</a:t>
            </a:r>
            <a:r>
              <a:rPr lang="zh-HK" altLang="en-US" sz="2800" b="1" dirty="0">
                <a:solidFill>
                  <a:srgbClr val="FF0000"/>
                </a:solidFill>
                <a:latin typeface="Palatino Linotype" panose="02040502050505030304" pitchFamily="18" charset="0"/>
                <a:ea typeface="標楷體" panose="03000509000000000000" pitchFamily="65" charset="-120"/>
              </a:rPr>
              <a:t>月</a:t>
            </a:r>
            <a:r>
              <a:rPr lang="en-US" altLang="zh-TW" sz="2800" b="1" dirty="0">
                <a:solidFill>
                  <a:srgbClr val="FF0000"/>
                </a:solidFill>
                <a:latin typeface="Palatino Linotype" panose="02040502050505030304" pitchFamily="18" charset="0"/>
                <a:ea typeface="標楷體" panose="03000509000000000000" pitchFamily="65" charset="-120"/>
              </a:rPr>
              <a:t>5</a:t>
            </a:r>
            <a:r>
              <a:rPr lang="zh-HK" altLang="en-US" sz="2800" b="1" dirty="0">
                <a:solidFill>
                  <a:srgbClr val="FF0000"/>
                </a:solidFill>
                <a:latin typeface="Palatino Linotype" panose="02040502050505030304" pitchFamily="18" charset="0"/>
                <a:ea typeface="標楷體" panose="03000509000000000000" pitchFamily="65" charset="-120"/>
              </a:rPr>
              <a:t>日至</a:t>
            </a:r>
            <a:r>
              <a:rPr lang="en-US" altLang="zh-HK" sz="2800" b="1" dirty="0">
                <a:solidFill>
                  <a:srgbClr val="FF0000"/>
                </a:solidFill>
                <a:latin typeface="Palatino Linotype" panose="02040502050505030304" pitchFamily="18" charset="0"/>
                <a:ea typeface="標楷體" panose="03000509000000000000" pitchFamily="65" charset="-120"/>
              </a:rPr>
              <a:t>202</a:t>
            </a:r>
            <a:r>
              <a:rPr lang="en-US" altLang="zh-TW" sz="2800" b="1" dirty="0">
                <a:solidFill>
                  <a:srgbClr val="FF0000"/>
                </a:solidFill>
                <a:latin typeface="Palatino Linotype" panose="02040502050505030304" pitchFamily="18" charset="0"/>
                <a:ea typeface="標楷體" panose="03000509000000000000" pitchFamily="65" charset="-120"/>
              </a:rPr>
              <a:t>5</a:t>
            </a:r>
            <a:r>
              <a:rPr lang="zh-HK" altLang="en-US" sz="2800" b="1" dirty="0">
                <a:solidFill>
                  <a:srgbClr val="FF0000"/>
                </a:solidFill>
                <a:latin typeface="Palatino Linotype" panose="02040502050505030304" pitchFamily="18" charset="0"/>
                <a:ea typeface="標楷體" panose="03000509000000000000" pitchFamily="65" charset="-120"/>
              </a:rPr>
              <a:t>年</a:t>
            </a:r>
            <a:r>
              <a:rPr lang="en-US" altLang="zh-HK" sz="2800" b="1" dirty="0">
                <a:solidFill>
                  <a:srgbClr val="FF0000"/>
                </a:solidFill>
                <a:latin typeface="Palatino Linotype" panose="02040502050505030304" pitchFamily="18" charset="0"/>
                <a:ea typeface="標楷體" panose="03000509000000000000" pitchFamily="65" charset="-120"/>
              </a:rPr>
              <a:t>5</a:t>
            </a:r>
            <a:r>
              <a:rPr lang="zh-HK" altLang="en-US" sz="2800" b="1" dirty="0">
                <a:solidFill>
                  <a:srgbClr val="FF0000"/>
                </a:solidFill>
                <a:latin typeface="Palatino Linotype" panose="02040502050505030304" pitchFamily="18" charset="0"/>
                <a:ea typeface="標楷體" panose="03000509000000000000" pitchFamily="65" charset="-120"/>
              </a:rPr>
              <a:t>月</a:t>
            </a:r>
            <a:r>
              <a:rPr lang="en-US" altLang="zh-TW" sz="2800" b="1" dirty="0">
                <a:solidFill>
                  <a:srgbClr val="FF0000"/>
                </a:solidFill>
                <a:latin typeface="Palatino Linotype" panose="02040502050505030304" pitchFamily="18" charset="0"/>
                <a:ea typeface="標楷體" panose="03000509000000000000" pitchFamily="65" charset="-120"/>
              </a:rPr>
              <a:t>9</a:t>
            </a:r>
            <a:r>
              <a:rPr lang="zh-HK" altLang="en-US" sz="2800" b="1" dirty="0">
                <a:solidFill>
                  <a:srgbClr val="FF0000"/>
                </a:solidFill>
                <a:latin typeface="Palatino Linotype" panose="02040502050505030304" pitchFamily="18" charset="0"/>
                <a:ea typeface="標楷體" panose="03000509000000000000" pitchFamily="65" charset="-120"/>
              </a:rPr>
              <a:t>日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67"/>
          <p:cNvSpPr txBox="1">
            <a:spLocks noGrp="1"/>
          </p:cNvSpPr>
          <p:nvPr>
            <p:ph type="title"/>
          </p:nvPr>
        </p:nvSpPr>
        <p:spPr>
          <a:xfrm>
            <a:off x="457200" y="15240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Important Dates</a:t>
            </a:r>
            <a:br>
              <a:rPr lang="en-US" sz="4000" b="1" dirty="0">
                <a:solidFill>
                  <a:srgbClr val="0070C0"/>
                </a:solidFill>
              </a:rPr>
            </a:br>
            <a:r>
              <a:rPr lang="en-US" sz="4000" b="1" dirty="0" err="1">
                <a:solidFill>
                  <a:srgbClr val="0070C0"/>
                </a:solidFill>
                <a:latin typeface="標楷體" panose="03000509000000000000" pitchFamily="65" charset="-120"/>
                <a:ea typeface="標楷體" panose="03000509000000000000" pitchFamily="65" charset="-120"/>
              </a:rPr>
              <a:t>重要日期</a:t>
            </a:r>
            <a:endParaRPr sz="4000" b="1" dirty="0">
              <a:solidFill>
                <a:srgbClr val="0070C0"/>
              </a:solidFill>
              <a:latin typeface="標楷體" panose="03000509000000000000" pitchFamily="65" charset="-120"/>
              <a:ea typeface="標楷體" panose="03000509000000000000" pitchFamily="65" charset="-120"/>
            </a:endParaRPr>
          </a:p>
        </p:txBody>
      </p:sp>
      <p:sp>
        <p:nvSpPr>
          <p:cNvPr id="714" name="Google Shape;714;p67"/>
          <p:cNvSpPr txBox="1">
            <a:spLocks noGrp="1"/>
          </p:cNvSpPr>
          <p:nvPr>
            <p:ph type="body" idx="1"/>
          </p:nvPr>
        </p:nvSpPr>
        <p:spPr>
          <a:xfrm>
            <a:off x="457200" y="1600200"/>
            <a:ext cx="8229600" cy="46482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7F7F7F"/>
              </a:buClr>
              <a:buSzPts val="1000"/>
              <a:buFont typeface="Century Gothic"/>
              <a:buNone/>
            </a:pPr>
            <a:endParaRPr sz="1000" b="1" dirty="0">
              <a:solidFill>
                <a:schemeClr val="dk1"/>
              </a:solidFill>
            </a:endParaRPr>
          </a:p>
          <a:p>
            <a:pPr marL="342900" lvl="0" indent="-342900" algn="l" rtl="0">
              <a:spcBef>
                <a:spcPts val="560"/>
              </a:spcBef>
              <a:spcAft>
                <a:spcPts val="0"/>
              </a:spcAft>
              <a:buClr>
                <a:schemeClr val="dk1"/>
              </a:buClr>
              <a:buSzPts val="2800"/>
              <a:buFont typeface="Century Gothic"/>
              <a:buNone/>
            </a:pPr>
            <a:r>
              <a:rPr lang="en-US" sz="2800" b="1" dirty="0">
                <a:solidFill>
                  <a:schemeClr val="dk1"/>
                </a:solidFill>
                <a:latin typeface="Palatino Linotype" panose="02040502050505030304" pitchFamily="18" charset="0"/>
                <a:ea typeface="標楷體" panose="03000509000000000000" pitchFamily="65" charset="-120"/>
              </a:rPr>
              <a:t>External Applicants </a:t>
            </a:r>
            <a:r>
              <a:rPr lang="en-US" sz="2800" b="1" dirty="0" err="1">
                <a:solidFill>
                  <a:schemeClr val="dk1"/>
                </a:solidFill>
                <a:latin typeface="Palatino Linotype" panose="02040502050505030304" pitchFamily="18" charset="0"/>
                <a:ea typeface="標楷體" panose="03000509000000000000" pitchFamily="65" charset="-120"/>
              </a:rPr>
              <a:t>外校生申請</a:t>
            </a:r>
            <a:r>
              <a:rPr lang="en-US" sz="2800" b="1" dirty="0">
                <a:solidFill>
                  <a:schemeClr val="dk1"/>
                </a:solidFill>
                <a:latin typeface="Palatino Linotype" panose="02040502050505030304" pitchFamily="18" charset="0"/>
                <a:ea typeface="標楷體" panose="03000509000000000000" pitchFamily="65" charset="-120"/>
              </a:rPr>
              <a:t> :</a:t>
            </a:r>
            <a:endParaRPr dirty="0">
              <a:latin typeface="Palatino Linotype" panose="02040502050505030304" pitchFamily="18" charset="0"/>
              <a:ea typeface="標楷體" panose="03000509000000000000" pitchFamily="65" charset="-120"/>
            </a:endParaRPr>
          </a:p>
          <a:p>
            <a:pPr marL="0" lvl="0" indent="0" algn="l" rtl="0">
              <a:spcBef>
                <a:spcPts val="560"/>
              </a:spcBef>
              <a:spcAft>
                <a:spcPts val="0"/>
              </a:spcAft>
              <a:buClr>
                <a:schemeClr val="dk1"/>
              </a:buClr>
              <a:buSzPts val="2800"/>
              <a:buFont typeface="Century Gothic"/>
              <a:buNone/>
            </a:pPr>
            <a:r>
              <a:rPr lang="en-US" sz="2800" dirty="0">
                <a:solidFill>
                  <a:schemeClr val="dk1"/>
                </a:solidFill>
                <a:latin typeface="Palatino Linotype" panose="02040502050505030304" pitchFamily="18" charset="0"/>
                <a:ea typeface="標楷體" panose="03000509000000000000" pitchFamily="65" charset="-120"/>
              </a:rPr>
              <a:t>Shortlisted candidates will be invited to attend a written assessment and interview on </a:t>
            </a:r>
            <a:r>
              <a:rPr lang="en-US" sz="2800" b="1" dirty="0">
                <a:solidFill>
                  <a:srgbClr val="FF0000"/>
                </a:solidFill>
                <a:latin typeface="Palatino Linotype" panose="02040502050505030304" pitchFamily="18" charset="0"/>
                <a:ea typeface="標楷體" panose="03000509000000000000" pitchFamily="65" charset="-120"/>
              </a:rPr>
              <a:t>1</a:t>
            </a:r>
            <a:r>
              <a:rPr lang="en-US" altLang="zh-TW" sz="2800" b="1" dirty="0">
                <a:solidFill>
                  <a:srgbClr val="FF0000"/>
                </a:solidFill>
                <a:latin typeface="Palatino Linotype" panose="02040502050505030304" pitchFamily="18" charset="0"/>
                <a:ea typeface="標楷體" panose="03000509000000000000" pitchFamily="65" charset="-120"/>
              </a:rPr>
              <a:t>0</a:t>
            </a:r>
            <a:r>
              <a:rPr lang="en-US" sz="2800" b="1" dirty="0">
                <a:solidFill>
                  <a:srgbClr val="FF0000"/>
                </a:solidFill>
                <a:latin typeface="Palatino Linotype" panose="02040502050505030304" pitchFamily="18" charset="0"/>
                <a:ea typeface="標楷體" panose="03000509000000000000" pitchFamily="65" charset="-120"/>
              </a:rPr>
              <a:t> May 20</a:t>
            </a:r>
            <a:r>
              <a:rPr lang="en-US" altLang="zh-TW" sz="2800" b="1" dirty="0">
                <a:solidFill>
                  <a:srgbClr val="FF0000"/>
                </a:solidFill>
                <a:latin typeface="Palatino Linotype" panose="02040502050505030304" pitchFamily="18" charset="0"/>
                <a:ea typeface="標楷體" panose="03000509000000000000" pitchFamily="65" charset="-120"/>
              </a:rPr>
              <a:t>25</a:t>
            </a:r>
            <a:r>
              <a:rPr lang="en-US" sz="2800" dirty="0">
                <a:solidFill>
                  <a:schemeClr val="dk1"/>
                </a:solidFill>
                <a:latin typeface="Palatino Linotype" panose="02040502050505030304" pitchFamily="18" charset="0"/>
                <a:ea typeface="標楷體" panose="03000509000000000000" pitchFamily="65" charset="-120"/>
              </a:rPr>
              <a:t>. </a:t>
            </a:r>
            <a:endParaRPr dirty="0">
              <a:latin typeface="Palatino Linotype" panose="02040502050505030304" pitchFamily="18" charset="0"/>
              <a:ea typeface="標楷體" panose="03000509000000000000" pitchFamily="65" charset="-120"/>
            </a:endParaRPr>
          </a:p>
          <a:p>
            <a:pPr marL="0" lvl="0" indent="0" algn="l" rtl="0">
              <a:spcBef>
                <a:spcPts val="560"/>
              </a:spcBef>
              <a:spcAft>
                <a:spcPts val="0"/>
              </a:spcAft>
              <a:buClr>
                <a:schemeClr val="dk1"/>
              </a:buClr>
              <a:buSzPts val="2800"/>
              <a:buFont typeface="Century Gothic"/>
              <a:buNone/>
            </a:pPr>
            <a:r>
              <a:rPr lang="en-US" sz="2800" dirty="0">
                <a:solidFill>
                  <a:schemeClr val="dk1"/>
                </a:solidFill>
                <a:latin typeface="Palatino Linotype" panose="02040502050505030304" pitchFamily="18" charset="0"/>
                <a:ea typeface="標楷體" panose="03000509000000000000" pitchFamily="65" charset="-120"/>
              </a:rPr>
              <a:t/>
            </a:r>
            <a:br>
              <a:rPr lang="en-US" sz="2800" dirty="0">
                <a:solidFill>
                  <a:schemeClr val="dk1"/>
                </a:solidFill>
                <a:latin typeface="Palatino Linotype" panose="02040502050505030304" pitchFamily="18" charset="0"/>
                <a:ea typeface="標楷體" panose="03000509000000000000" pitchFamily="65" charset="-120"/>
              </a:rPr>
            </a:br>
            <a:r>
              <a:rPr lang="en-US" sz="2800" dirty="0">
                <a:solidFill>
                  <a:schemeClr val="dk1"/>
                </a:solidFill>
                <a:latin typeface="Palatino Linotype" panose="02040502050505030304" pitchFamily="18" charset="0"/>
                <a:ea typeface="標楷體" panose="03000509000000000000" pitchFamily="65" charset="-120"/>
              </a:rPr>
              <a:t>經篩選的申請人需於</a:t>
            </a:r>
            <a:r>
              <a:rPr lang="en-US" sz="2800" b="1" dirty="0">
                <a:solidFill>
                  <a:srgbClr val="FF0000"/>
                </a:solidFill>
                <a:latin typeface="Palatino Linotype" panose="02040502050505030304" pitchFamily="18" charset="0"/>
                <a:ea typeface="標楷體" panose="03000509000000000000" pitchFamily="65" charset="-120"/>
              </a:rPr>
              <a:t>202</a:t>
            </a:r>
            <a:r>
              <a:rPr lang="en-US" altLang="zh-TW" sz="2800" b="1" dirty="0">
                <a:solidFill>
                  <a:srgbClr val="FF0000"/>
                </a:solidFill>
                <a:latin typeface="Palatino Linotype" panose="02040502050505030304" pitchFamily="18" charset="0"/>
                <a:ea typeface="標楷體" panose="03000509000000000000" pitchFamily="65" charset="-120"/>
              </a:rPr>
              <a:t>5</a:t>
            </a:r>
            <a:r>
              <a:rPr lang="en-US" sz="2800" b="1" dirty="0">
                <a:solidFill>
                  <a:srgbClr val="FF0000"/>
                </a:solidFill>
                <a:latin typeface="Palatino Linotype" panose="02040502050505030304" pitchFamily="18" charset="0"/>
                <a:ea typeface="標楷體" panose="03000509000000000000" pitchFamily="65" charset="-120"/>
              </a:rPr>
              <a:t>年5月1</a:t>
            </a:r>
            <a:r>
              <a:rPr lang="en-US" altLang="zh-TW" sz="2800" b="1" dirty="0">
                <a:solidFill>
                  <a:srgbClr val="FF0000"/>
                </a:solidFill>
                <a:latin typeface="Palatino Linotype" panose="02040502050505030304" pitchFamily="18" charset="0"/>
                <a:ea typeface="標楷體" panose="03000509000000000000" pitchFamily="65" charset="-120"/>
              </a:rPr>
              <a:t>0</a:t>
            </a:r>
            <a:r>
              <a:rPr lang="en-US" sz="2800" b="1" dirty="0" smtClean="0">
                <a:solidFill>
                  <a:srgbClr val="FF0000"/>
                </a:solidFill>
                <a:latin typeface="Palatino Linotype" panose="02040502050505030304" pitchFamily="18" charset="0"/>
                <a:ea typeface="標楷體" panose="03000509000000000000" pitchFamily="65" charset="-120"/>
              </a:rPr>
              <a:t>日</a:t>
            </a:r>
            <a:r>
              <a:rPr lang="en-US" sz="2800" dirty="0" smtClean="0">
                <a:solidFill>
                  <a:schemeClr val="dk1"/>
                </a:solidFill>
                <a:latin typeface="Palatino Linotype" panose="02040502050505030304" pitchFamily="18" charset="0"/>
                <a:ea typeface="標楷體" panose="03000509000000000000" pitchFamily="65" charset="-120"/>
              </a:rPr>
              <a:t>進行筆試及面試</a:t>
            </a:r>
            <a:endParaRPr sz="2800" dirty="0">
              <a:solidFill>
                <a:schemeClr val="dk1"/>
              </a:solidFill>
              <a:latin typeface="Palatino Linotype" panose="02040502050505030304" pitchFamily="18" charset="0"/>
              <a:ea typeface="標楷體" panose="03000509000000000000" pitchFamily="65" charset="-120"/>
            </a:endParaRPr>
          </a:p>
          <a:p>
            <a:pPr marL="0" lvl="0" indent="0" algn="l" rtl="0">
              <a:spcBef>
                <a:spcPts val="560"/>
              </a:spcBef>
              <a:spcAft>
                <a:spcPts val="0"/>
              </a:spcAft>
              <a:buClr>
                <a:srgbClr val="7F7F7F"/>
              </a:buClr>
              <a:buSzPts val="2800"/>
              <a:buNone/>
            </a:pPr>
            <a:endParaRPr sz="2800" dirty="0">
              <a:solidFill>
                <a:srgbClr val="FF0000"/>
              </a:solidFill>
            </a:endParaRPr>
          </a:p>
          <a:p>
            <a:pPr marL="0" lvl="0" indent="0" algn="l" rtl="0">
              <a:spcBef>
                <a:spcPts val="560"/>
              </a:spcBef>
              <a:spcAft>
                <a:spcPts val="0"/>
              </a:spcAft>
              <a:buClr>
                <a:srgbClr val="7F7F7F"/>
              </a:buClr>
              <a:buSzPts val="2800"/>
              <a:buFont typeface="Century Gothic"/>
              <a:buNone/>
            </a:pPr>
            <a:endParaRPr sz="2800" dirty="0">
              <a:solidFill>
                <a:srgbClr val="FF0000"/>
              </a:solidFill>
            </a:endParaRPr>
          </a:p>
        </p:txBody>
      </p:sp>
      <p:sp>
        <p:nvSpPr>
          <p:cNvPr id="715" name="Google Shape;715;p67"/>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716" name="Google Shape;716;p67"/>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68"/>
          <p:cNvSpPr txBox="1">
            <a:spLocks noGrp="1"/>
          </p:cNvSpPr>
          <p:nvPr>
            <p:ph type="title"/>
          </p:nvPr>
        </p:nvSpPr>
        <p:spPr>
          <a:xfrm>
            <a:off x="457200" y="15240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Important Dates</a:t>
            </a:r>
            <a:br>
              <a:rPr lang="en-US" sz="4000" b="1" dirty="0">
                <a:solidFill>
                  <a:srgbClr val="0070C0"/>
                </a:solidFill>
              </a:rPr>
            </a:br>
            <a:r>
              <a:rPr lang="en-US" sz="4000" b="1" dirty="0" err="1">
                <a:solidFill>
                  <a:srgbClr val="0070C0"/>
                </a:solidFill>
                <a:latin typeface="標楷體" panose="03000509000000000000" pitchFamily="65" charset="-120"/>
                <a:ea typeface="標楷體" panose="03000509000000000000" pitchFamily="65" charset="-120"/>
              </a:rPr>
              <a:t>重要日期</a:t>
            </a:r>
            <a:endParaRPr sz="4000" b="1" dirty="0">
              <a:solidFill>
                <a:srgbClr val="0070C0"/>
              </a:solidFill>
              <a:latin typeface="標楷體" panose="03000509000000000000" pitchFamily="65" charset="-120"/>
              <a:ea typeface="標楷體" panose="03000509000000000000" pitchFamily="65" charset="-120"/>
            </a:endParaRPr>
          </a:p>
        </p:txBody>
      </p:sp>
      <p:sp>
        <p:nvSpPr>
          <p:cNvPr id="722" name="Google Shape;722;p68"/>
          <p:cNvSpPr txBox="1">
            <a:spLocks noGrp="1"/>
          </p:cNvSpPr>
          <p:nvPr>
            <p:ph type="body" idx="1"/>
          </p:nvPr>
        </p:nvSpPr>
        <p:spPr>
          <a:xfrm>
            <a:off x="457200" y="1830387"/>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7F7F7F"/>
              </a:buClr>
              <a:buSzPts val="3400"/>
              <a:buNone/>
            </a:pPr>
            <a:endParaRPr sz="3400" b="1" dirty="0">
              <a:solidFill>
                <a:srgbClr val="3333CC"/>
              </a:solidFill>
            </a:endParaRPr>
          </a:p>
          <a:p>
            <a:pPr marL="342900" lvl="0" indent="-342900" algn="l" rtl="0">
              <a:spcBef>
                <a:spcPts val="600"/>
              </a:spcBef>
              <a:spcAft>
                <a:spcPts val="0"/>
              </a:spcAft>
              <a:buClr>
                <a:schemeClr val="dk1"/>
              </a:buClr>
              <a:buSzPts val="3000"/>
              <a:buNone/>
            </a:pPr>
            <a:r>
              <a:rPr lang="en-US" sz="3000" b="1" dirty="0">
                <a:solidFill>
                  <a:schemeClr val="dk1"/>
                </a:solidFill>
                <a:latin typeface="Palatino Linotype" panose="02040502050505030304" pitchFamily="18" charset="0"/>
                <a:ea typeface="標楷體" panose="03000509000000000000" pitchFamily="65" charset="-120"/>
              </a:rPr>
              <a:t>Result release on </a:t>
            </a:r>
            <a:r>
              <a:rPr lang="en-US" sz="3000" b="1" dirty="0">
                <a:solidFill>
                  <a:srgbClr val="FF0000"/>
                </a:solidFill>
                <a:latin typeface="Palatino Linotype" panose="02040502050505030304" pitchFamily="18" charset="0"/>
                <a:ea typeface="標楷體" panose="03000509000000000000" pitchFamily="65" charset="-120"/>
              </a:rPr>
              <a:t>2</a:t>
            </a:r>
            <a:r>
              <a:rPr lang="en-US" altLang="zh-TW" sz="3000" b="1" dirty="0">
                <a:solidFill>
                  <a:srgbClr val="FF0000"/>
                </a:solidFill>
                <a:latin typeface="Palatino Linotype" panose="02040502050505030304" pitchFamily="18" charset="0"/>
                <a:ea typeface="標楷體" panose="03000509000000000000" pitchFamily="65" charset="-120"/>
              </a:rPr>
              <a:t>6</a:t>
            </a:r>
            <a:r>
              <a:rPr lang="en-US" sz="3000" b="1" dirty="0">
                <a:solidFill>
                  <a:srgbClr val="FF0000"/>
                </a:solidFill>
                <a:latin typeface="Palatino Linotype" panose="02040502050505030304" pitchFamily="18" charset="0"/>
                <a:ea typeface="標楷體" panose="03000509000000000000" pitchFamily="65" charset="-120"/>
              </a:rPr>
              <a:t> May 20</a:t>
            </a:r>
            <a:r>
              <a:rPr lang="en-US" altLang="zh-TW" sz="3000" b="1" dirty="0">
                <a:solidFill>
                  <a:srgbClr val="FF0000"/>
                </a:solidFill>
                <a:latin typeface="Palatino Linotype" panose="02040502050505030304" pitchFamily="18" charset="0"/>
                <a:ea typeface="標楷體" panose="03000509000000000000" pitchFamily="65" charset="-120"/>
              </a:rPr>
              <a:t>25</a:t>
            </a:r>
            <a:r>
              <a:rPr lang="en-US" sz="3000" b="1" dirty="0">
                <a:solidFill>
                  <a:srgbClr val="FF0000"/>
                </a:solidFill>
                <a:latin typeface="Palatino Linotype" panose="02040502050505030304" pitchFamily="18" charset="0"/>
                <a:ea typeface="標楷體" panose="03000509000000000000" pitchFamily="65" charset="-120"/>
              </a:rPr>
              <a:t> </a:t>
            </a:r>
            <a:r>
              <a:rPr lang="en-US" sz="3000" b="1" dirty="0">
                <a:solidFill>
                  <a:schemeClr val="dk1"/>
                </a:solidFill>
                <a:latin typeface="Palatino Linotype" panose="02040502050505030304" pitchFamily="18" charset="0"/>
                <a:ea typeface="標楷體" panose="03000509000000000000" pitchFamily="65" charset="-120"/>
              </a:rPr>
              <a:t>(Via Email)</a:t>
            </a:r>
            <a:endParaRPr dirty="0">
              <a:latin typeface="Palatino Linotype" panose="02040502050505030304" pitchFamily="18" charset="0"/>
              <a:ea typeface="標楷體" panose="03000509000000000000" pitchFamily="65" charset="-120"/>
            </a:endParaRPr>
          </a:p>
          <a:p>
            <a:pPr marL="342900" lvl="0" indent="-342900" algn="l" rtl="0">
              <a:spcBef>
                <a:spcPts val="600"/>
              </a:spcBef>
              <a:spcAft>
                <a:spcPts val="0"/>
              </a:spcAft>
              <a:buClr>
                <a:schemeClr val="dk1"/>
              </a:buClr>
              <a:buSzPts val="3000"/>
              <a:buNone/>
            </a:pPr>
            <a:r>
              <a:rPr lang="en-US" sz="3000" b="1" dirty="0">
                <a:solidFill>
                  <a:schemeClr val="dk1"/>
                </a:solidFill>
                <a:latin typeface="Palatino Linotype" panose="02040502050505030304" pitchFamily="18" charset="0"/>
                <a:ea typeface="標楷體" panose="03000509000000000000" pitchFamily="65" charset="-120"/>
              </a:rPr>
              <a:t>結果將於</a:t>
            </a:r>
            <a:r>
              <a:rPr lang="en-US" sz="3000" b="1" dirty="0">
                <a:solidFill>
                  <a:srgbClr val="FF0000"/>
                </a:solidFill>
                <a:latin typeface="Palatino Linotype" panose="02040502050505030304" pitchFamily="18" charset="0"/>
                <a:ea typeface="標楷體" panose="03000509000000000000" pitchFamily="65" charset="-120"/>
              </a:rPr>
              <a:t>202</a:t>
            </a:r>
            <a:r>
              <a:rPr lang="en-US" altLang="zh-TW" sz="3000" b="1" dirty="0">
                <a:solidFill>
                  <a:srgbClr val="FF0000"/>
                </a:solidFill>
                <a:latin typeface="Palatino Linotype" panose="02040502050505030304" pitchFamily="18" charset="0"/>
                <a:ea typeface="標楷體" panose="03000509000000000000" pitchFamily="65" charset="-120"/>
              </a:rPr>
              <a:t>5</a:t>
            </a:r>
            <a:r>
              <a:rPr lang="en-US" sz="3000" b="1" dirty="0">
                <a:solidFill>
                  <a:srgbClr val="FF0000"/>
                </a:solidFill>
                <a:latin typeface="Palatino Linotype" panose="02040502050505030304" pitchFamily="18" charset="0"/>
                <a:ea typeface="標楷體" panose="03000509000000000000" pitchFamily="65" charset="-120"/>
              </a:rPr>
              <a:t>年5月2</a:t>
            </a:r>
            <a:r>
              <a:rPr lang="en-US" altLang="zh-TW" sz="3000" b="1" dirty="0">
                <a:solidFill>
                  <a:srgbClr val="FF0000"/>
                </a:solidFill>
                <a:latin typeface="Palatino Linotype" panose="02040502050505030304" pitchFamily="18" charset="0"/>
                <a:ea typeface="標楷體" panose="03000509000000000000" pitchFamily="65" charset="-120"/>
              </a:rPr>
              <a:t>6</a:t>
            </a:r>
            <a:r>
              <a:rPr lang="en-US" sz="3000" b="1" dirty="0">
                <a:solidFill>
                  <a:srgbClr val="FF0000"/>
                </a:solidFill>
                <a:latin typeface="Palatino Linotype" panose="02040502050505030304" pitchFamily="18" charset="0"/>
                <a:ea typeface="標楷體" panose="03000509000000000000" pitchFamily="65" charset="-120"/>
              </a:rPr>
              <a:t>日</a:t>
            </a:r>
            <a:r>
              <a:rPr lang="en-US" sz="3000" b="1" dirty="0">
                <a:solidFill>
                  <a:schemeClr val="dk1"/>
                </a:solidFill>
                <a:latin typeface="Palatino Linotype" panose="02040502050505030304" pitchFamily="18" charset="0"/>
                <a:ea typeface="標楷體" panose="03000509000000000000" pitchFamily="65" charset="-120"/>
              </a:rPr>
              <a:t>公佈 (</a:t>
            </a:r>
            <a:r>
              <a:rPr lang="en-US" sz="3000" b="1" dirty="0" err="1">
                <a:solidFill>
                  <a:schemeClr val="dk1"/>
                </a:solidFill>
                <a:latin typeface="Palatino Linotype" panose="02040502050505030304" pitchFamily="18" charset="0"/>
                <a:ea typeface="標楷體" panose="03000509000000000000" pitchFamily="65" charset="-120"/>
              </a:rPr>
              <a:t>電郵通知</a:t>
            </a:r>
            <a:r>
              <a:rPr lang="en-US" sz="3000" b="1" dirty="0">
                <a:solidFill>
                  <a:schemeClr val="dk1"/>
                </a:solidFill>
                <a:latin typeface="Palatino Linotype" panose="02040502050505030304" pitchFamily="18" charset="0"/>
                <a:ea typeface="標楷體" panose="03000509000000000000" pitchFamily="65" charset="-120"/>
              </a:rPr>
              <a:t>)</a:t>
            </a:r>
            <a:endParaRPr dirty="0">
              <a:latin typeface="Palatino Linotype" panose="02040502050505030304" pitchFamily="18" charset="0"/>
              <a:ea typeface="標楷體" panose="03000509000000000000" pitchFamily="65" charset="-120"/>
            </a:endParaRPr>
          </a:p>
          <a:p>
            <a:pPr marL="342900" lvl="0" indent="-342900" algn="l" rtl="0">
              <a:spcBef>
                <a:spcPts val="600"/>
              </a:spcBef>
              <a:spcAft>
                <a:spcPts val="0"/>
              </a:spcAft>
              <a:buClr>
                <a:srgbClr val="7F7F7F"/>
              </a:buClr>
              <a:buSzPts val="3000"/>
              <a:buNone/>
            </a:pPr>
            <a:endParaRPr sz="3000" b="1" dirty="0">
              <a:solidFill>
                <a:srgbClr val="3333CC"/>
              </a:solidFill>
              <a:latin typeface="Palatino Linotype" panose="02040502050505030304" pitchFamily="18" charset="0"/>
              <a:ea typeface="標楷體" panose="03000509000000000000" pitchFamily="65" charset="-120"/>
            </a:endParaRPr>
          </a:p>
          <a:p>
            <a:pPr marL="342900" lvl="0" indent="-342900" algn="l" rtl="0">
              <a:spcBef>
                <a:spcPts val="600"/>
              </a:spcBef>
              <a:spcAft>
                <a:spcPts val="0"/>
              </a:spcAft>
              <a:buClr>
                <a:schemeClr val="dk1"/>
              </a:buClr>
              <a:buSzPts val="3000"/>
              <a:buNone/>
            </a:pPr>
            <a:r>
              <a:rPr lang="en-US" sz="3000" b="1" dirty="0">
                <a:solidFill>
                  <a:schemeClr val="dk1"/>
                </a:solidFill>
                <a:latin typeface="Palatino Linotype" panose="02040502050505030304" pitchFamily="18" charset="0"/>
                <a:ea typeface="標楷體" panose="03000509000000000000" pitchFamily="65" charset="-120"/>
              </a:rPr>
              <a:t>Registration before </a:t>
            </a:r>
            <a:r>
              <a:rPr lang="en-US" altLang="zh-TW" sz="3000" b="1" dirty="0">
                <a:solidFill>
                  <a:srgbClr val="FF0000"/>
                </a:solidFill>
                <a:latin typeface="Palatino Linotype" panose="02040502050505030304" pitchFamily="18" charset="0"/>
                <a:ea typeface="標楷體" panose="03000509000000000000" pitchFamily="65" charset="-120"/>
              </a:rPr>
              <a:t>16</a:t>
            </a:r>
            <a:r>
              <a:rPr lang="en-US" sz="3000" b="1" dirty="0">
                <a:solidFill>
                  <a:srgbClr val="FF0000"/>
                </a:solidFill>
                <a:latin typeface="Palatino Linotype" panose="02040502050505030304" pitchFamily="18" charset="0"/>
                <a:ea typeface="標楷體" panose="03000509000000000000" pitchFamily="65" charset="-120"/>
              </a:rPr>
              <a:t> June 202</a:t>
            </a:r>
            <a:r>
              <a:rPr lang="en-US" altLang="zh-TW" sz="3000" b="1" dirty="0">
                <a:solidFill>
                  <a:srgbClr val="FF0000"/>
                </a:solidFill>
                <a:latin typeface="Palatino Linotype" panose="02040502050505030304" pitchFamily="18" charset="0"/>
                <a:ea typeface="標楷體" panose="03000509000000000000" pitchFamily="65" charset="-120"/>
              </a:rPr>
              <a:t>5</a:t>
            </a:r>
            <a:endParaRPr dirty="0">
              <a:latin typeface="Palatino Linotype" panose="02040502050505030304" pitchFamily="18" charset="0"/>
              <a:ea typeface="標楷體" panose="03000509000000000000" pitchFamily="65" charset="-120"/>
            </a:endParaRPr>
          </a:p>
          <a:p>
            <a:pPr marL="342900" lvl="0" indent="-342900" algn="l" rtl="0">
              <a:spcBef>
                <a:spcPts val="600"/>
              </a:spcBef>
              <a:spcAft>
                <a:spcPts val="0"/>
              </a:spcAft>
              <a:buClr>
                <a:schemeClr val="dk1"/>
              </a:buClr>
              <a:buSzPts val="3000"/>
              <a:buNone/>
            </a:pPr>
            <a:r>
              <a:rPr lang="en-US" sz="3000" b="1" dirty="0">
                <a:solidFill>
                  <a:schemeClr val="dk1"/>
                </a:solidFill>
                <a:latin typeface="Palatino Linotype" panose="02040502050505030304" pitchFamily="18" charset="0"/>
                <a:ea typeface="標楷體" panose="03000509000000000000" pitchFamily="65" charset="-120"/>
              </a:rPr>
              <a:t>請於</a:t>
            </a:r>
            <a:r>
              <a:rPr lang="en-US" sz="3000" b="1" dirty="0">
                <a:solidFill>
                  <a:srgbClr val="FF0000"/>
                </a:solidFill>
                <a:latin typeface="Palatino Linotype" panose="02040502050505030304" pitchFamily="18" charset="0"/>
                <a:ea typeface="標楷體" panose="03000509000000000000" pitchFamily="65" charset="-120"/>
              </a:rPr>
              <a:t>202</a:t>
            </a:r>
            <a:r>
              <a:rPr lang="en-US" altLang="zh-TW" sz="3000" b="1" dirty="0">
                <a:solidFill>
                  <a:srgbClr val="FF0000"/>
                </a:solidFill>
                <a:latin typeface="Palatino Linotype" panose="02040502050505030304" pitchFamily="18" charset="0"/>
                <a:ea typeface="標楷體" panose="03000509000000000000" pitchFamily="65" charset="-120"/>
              </a:rPr>
              <a:t>5</a:t>
            </a:r>
            <a:r>
              <a:rPr lang="en-US" sz="3000" b="1" dirty="0">
                <a:solidFill>
                  <a:srgbClr val="FF0000"/>
                </a:solidFill>
                <a:latin typeface="Palatino Linotype" panose="02040502050505030304" pitchFamily="18" charset="0"/>
                <a:ea typeface="標楷體" panose="03000509000000000000" pitchFamily="65" charset="-120"/>
              </a:rPr>
              <a:t>年6月</a:t>
            </a:r>
            <a:r>
              <a:rPr lang="en-US" altLang="zh-TW" sz="3000" b="1" dirty="0">
                <a:solidFill>
                  <a:srgbClr val="FF0000"/>
                </a:solidFill>
                <a:latin typeface="Palatino Linotype" panose="02040502050505030304" pitchFamily="18" charset="0"/>
                <a:ea typeface="標楷體" panose="03000509000000000000" pitchFamily="65" charset="-120"/>
              </a:rPr>
              <a:t>16</a:t>
            </a:r>
            <a:r>
              <a:rPr lang="en-US" sz="3000" b="1" dirty="0">
                <a:solidFill>
                  <a:srgbClr val="FF0000"/>
                </a:solidFill>
                <a:latin typeface="Palatino Linotype" panose="02040502050505030304" pitchFamily="18" charset="0"/>
                <a:ea typeface="標楷體" panose="03000509000000000000" pitchFamily="65" charset="-120"/>
              </a:rPr>
              <a:t>日前</a:t>
            </a:r>
            <a:r>
              <a:rPr lang="en-US" sz="3000" b="1" dirty="0">
                <a:solidFill>
                  <a:schemeClr val="dk1"/>
                </a:solidFill>
                <a:latin typeface="Palatino Linotype" panose="02040502050505030304" pitchFamily="18" charset="0"/>
                <a:ea typeface="標楷體" panose="03000509000000000000" pitchFamily="65" charset="-120"/>
              </a:rPr>
              <a:t>註冊</a:t>
            </a:r>
            <a:endParaRPr sz="3000" b="1" dirty="0">
              <a:solidFill>
                <a:schemeClr val="dk1"/>
              </a:solidFill>
              <a:latin typeface="Palatino Linotype" panose="02040502050505030304" pitchFamily="18" charset="0"/>
              <a:ea typeface="標楷體" panose="03000509000000000000" pitchFamily="65" charset="-120"/>
            </a:endParaRPr>
          </a:p>
        </p:txBody>
      </p:sp>
      <p:sp>
        <p:nvSpPr>
          <p:cNvPr id="723" name="Google Shape;723;p68"/>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724" name="Google Shape;724;p68"/>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69"/>
          <p:cNvSpPr txBox="1">
            <a:spLocks noGrp="1"/>
          </p:cNvSpPr>
          <p:nvPr>
            <p:ph type="title"/>
          </p:nvPr>
        </p:nvSpPr>
        <p:spPr>
          <a:xfrm>
            <a:off x="381000" y="197476"/>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Criteria for offering a subject</a:t>
            </a:r>
            <a:br>
              <a:rPr lang="en-US" sz="4000" b="1" dirty="0">
                <a:solidFill>
                  <a:srgbClr val="0070C0"/>
                </a:solidFill>
              </a:rPr>
            </a:br>
            <a:r>
              <a:rPr lang="en-US" sz="4000" b="1" dirty="0" err="1">
                <a:solidFill>
                  <a:srgbClr val="0070C0"/>
                </a:solidFill>
                <a:latin typeface="標楷體" panose="03000509000000000000" pitchFamily="65" charset="-120"/>
                <a:ea typeface="標楷體" panose="03000509000000000000" pitchFamily="65" charset="-120"/>
              </a:rPr>
              <a:t>科目開設條件</a:t>
            </a:r>
            <a:endParaRPr sz="4000" b="1" dirty="0">
              <a:solidFill>
                <a:srgbClr val="0070C0"/>
              </a:solidFill>
              <a:latin typeface="標楷體" panose="03000509000000000000" pitchFamily="65" charset="-120"/>
              <a:ea typeface="標楷體" panose="03000509000000000000" pitchFamily="65" charset="-120"/>
            </a:endParaRPr>
          </a:p>
        </p:txBody>
      </p:sp>
      <p:sp>
        <p:nvSpPr>
          <p:cNvPr id="730" name="Google Shape;730;p69"/>
          <p:cNvSpPr txBox="1">
            <a:spLocks noGrp="1"/>
          </p:cNvSpPr>
          <p:nvPr>
            <p:ph type="body" idx="1"/>
          </p:nvPr>
        </p:nvSpPr>
        <p:spPr>
          <a:xfrm>
            <a:off x="457200" y="2514600"/>
            <a:ext cx="8229600" cy="36115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sz="3200" b="1" dirty="0">
                <a:solidFill>
                  <a:schemeClr val="dk1"/>
                </a:solidFill>
                <a:latin typeface="Palatino Linotype" panose="02040502050505030304" pitchFamily="18" charset="0"/>
                <a:ea typeface="標楷體" panose="03000509000000000000" pitchFamily="65" charset="-120"/>
              </a:rPr>
              <a:t>Minimum requirement for offering a particular subject  = 5 students. </a:t>
            </a:r>
            <a:endParaRPr dirty="0">
              <a:latin typeface="Palatino Linotype" panose="02040502050505030304" pitchFamily="18" charset="0"/>
              <a:ea typeface="標楷體" panose="03000509000000000000" pitchFamily="65" charset="-120"/>
            </a:endParaRPr>
          </a:p>
          <a:p>
            <a:pPr marL="0" lvl="0" indent="0" algn="l" rtl="0">
              <a:spcBef>
                <a:spcPts val="640"/>
              </a:spcBef>
              <a:spcAft>
                <a:spcPts val="0"/>
              </a:spcAft>
              <a:buClr>
                <a:schemeClr val="dk1"/>
              </a:buClr>
              <a:buSzPts val="3200"/>
              <a:buNone/>
            </a:pPr>
            <a:r>
              <a:rPr lang="en-US" sz="3200" b="1" dirty="0">
                <a:solidFill>
                  <a:schemeClr val="dk1"/>
                </a:solidFill>
                <a:latin typeface="Palatino Linotype" panose="02040502050505030304" pitchFamily="18" charset="0"/>
                <a:ea typeface="標楷體" panose="03000509000000000000" pitchFamily="65" charset="-120"/>
              </a:rPr>
              <a:t>   科目最少有5人選修才會開設</a:t>
            </a:r>
            <a:endParaRPr sz="3200" b="1" dirty="0">
              <a:solidFill>
                <a:schemeClr val="dk1"/>
              </a:solidFill>
              <a:latin typeface="Palatino Linotype" panose="02040502050505030304" pitchFamily="18" charset="0"/>
              <a:ea typeface="標楷體" panose="03000509000000000000" pitchFamily="65" charset="-120"/>
            </a:endParaRPr>
          </a:p>
        </p:txBody>
      </p:sp>
      <p:sp>
        <p:nvSpPr>
          <p:cNvPr id="731" name="Google Shape;731;p69"/>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732" name="Google Shape;732;p69"/>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7"/>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rmAutofit fontScale="90000"/>
          </a:bodyPr>
          <a:lstStyle/>
          <a:p>
            <a:pPr lvl="0">
              <a:lnSpc>
                <a:spcPct val="145000"/>
              </a:lnSpc>
              <a:buClr>
                <a:srgbClr val="0070C0"/>
              </a:buClr>
              <a:buSzPts val="4000"/>
            </a:pPr>
            <a:r>
              <a:rPr lang="en-US" sz="4000" b="1" dirty="0">
                <a:solidFill>
                  <a:srgbClr val="0070C0"/>
                </a:solidFill>
              </a:rPr>
              <a:t>Features of IB Learning </a:t>
            </a:r>
            <a:br>
              <a:rPr lang="en-US" sz="4000" b="1" dirty="0">
                <a:solidFill>
                  <a:srgbClr val="0070C0"/>
                </a:solidFill>
              </a:rPr>
            </a:br>
            <a:r>
              <a:rPr lang="en-US" sz="4000" b="1" dirty="0" err="1">
                <a:solidFill>
                  <a:srgbClr val="0070C0"/>
                </a:solidFill>
              </a:rPr>
              <a:t>IB</a:t>
            </a:r>
            <a:r>
              <a:rPr lang="en-US" sz="4000" b="1" dirty="0" err="1">
                <a:solidFill>
                  <a:srgbClr val="0070C0"/>
                </a:solidFill>
                <a:latin typeface="標楷體" panose="03000509000000000000" pitchFamily="65" charset="-120"/>
                <a:ea typeface="標楷體" panose="03000509000000000000" pitchFamily="65" charset="-120"/>
                <a:sym typeface="Century Gothic"/>
              </a:rPr>
              <a:t>學習的特色</a:t>
            </a:r>
            <a:endParaRPr sz="4000" b="1" dirty="0">
              <a:solidFill>
                <a:srgbClr val="0070C0"/>
              </a:solidFill>
              <a:latin typeface="標楷體" panose="03000509000000000000" pitchFamily="65" charset="-120"/>
              <a:ea typeface="標楷體" panose="03000509000000000000" pitchFamily="65" charset="-120"/>
              <a:cs typeface="Century Gothic"/>
              <a:sym typeface="Century Gothic"/>
            </a:endParaRPr>
          </a:p>
        </p:txBody>
      </p:sp>
      <p:sp>
        <p:nvSpPr>
          <p:cNvPr id="145" name="Google Shape;145;p7"/>
          <p:cNvSpPr txBox="1">
            <a:spLocks noGrp="1"/>
          </p:cNvSpPr>
          <p:nvPr>
            <p:ph type="body" idx="1"/>
          </p:nvPr>
        </p:nvSpPr>
        <p:spPr>
          <a:xfrm>
            <a:off x="457200" y="1242218"/>
            <a:ext cx="8534400" cy="48307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7F7F7F"/>
              </a:buClr>
              <a:buSzPts val="2800"/>
              <a:buNone/>
            </a:pPr>
            <a:endParaRPr sz="2800" b="1" dirty="0">
              <a:solidFill>
                <a:schemeClr val="dk1"/>
              </a:solidFill>
            </a:endParaRPr>
          </a:p>
          <a:p>
            <a:pPr marL="0" lvl="0" indent="0" algn="l" rtl="0">
              <a:spcBef>
                <a:spcPts val="560"/>
              </a:spcBef>
              <a:spcAft>
                <a:spcPts val="0"/>
              </a:spcAft>
              <a:buClr>
                <a:schemeClr val="dk1"/>
              </a:buClr>
              <a:buSzPts val="2800"/>
              <a:buNone/>
            </a:pPr>
            <a:r>
              <a:rPr lang="en-US" sz="2800" b="1" dirty="0">
                <a:solidFill>
                  <a:schemeClr val="dk1"/>
                </a:solidFill>
                <a:latin typeface="Palatino Linotype" panose="02040502050505030304" pitchFamily="18" charset="0"/>
                <a:ea typeface="標楷體" panose="03000509000000000000" pitchFamily="65" charset="-120"/>
              </a:rPr>
              <a:t>3. Enhancing international-mindedness </a:t>
            </a:r>
            <a:endParaRPr dirty="0">
              <a:latin typeface="Palatino Linotype" panose="02040502050505030304" pitchFamily="18" charset="0"/>
              <a:ea typeface="標楷體" panose="03000509000000000000" pitchFamily="65" charset="-120"/>
            </a:endParaRPr>
          </a:p>
          <a:p>
            <a:pPr marL="0" lvl="0" indent="0" algn="l" rtl="0">
              <a:spcBef>
                <a:spcPts val="560"/>
              </a:spcBef>
              <a:spcAft>
                <a:spcPts val="0"/>
              </a:spcAft>
              <a:buClr>
                <a:schemeClr val="dk1"/>
              </a:buClr>
              <a:buSzPts val="2800"/>
              <a:buNone/>
            </a:pPr>
            <a:r>
              <a:rPr lang="en-US" sz="2800" b="1"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sz="28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拓闊國際視野</a:t>
            </a:r>
            <a:endParaRPr sz="28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0" lvl="0" indent="0" algn="l" rtl="0">
              <a:spcBef>
                <a:spcPts val="560"/>
              </a:spcBef>
              <a:spcAft>
                <a:spcPts val="0"/>
              </a:spcAft>
              <a:buClr>
                <a:schemeClr val="dk1"/>
              </a:buClr>
              <a:buSzPts val="2800"/>
              <a:buNone/>
            </a:pPr>
            <a:r>
              <a:rPr lang="en-US" sz="2800" b="1" dirty="0">
                <a:solidFill>
                  <a:schemeClr val="dk1"/>
                </a:solidFill>
                <a:latin typeface="Palatino Linotype" panose="02040502050505030304" pitchFamily="18" charset="0"/>
                <a:ea typeface="標楷體" panose="03000509000000000000" pitchFamily="65" charset="-120"/>
              </a:rPr>
              <a:t>4. </a:t>
            </a:r>
            <a:r>
              <a:rPr lang="en-US" sz="2800" b="1" dirty="0" err="1">
                <a:solidFill>
                  <a:schemeClr val="dk1"/>
                </a:solidFill>
                <a:latin typeface="Palatino Linotype" panose="02040502050505030304" pitchFamily="18" charset="0"/>
                <a:ea typeface="標楷體" panose="03000509000000000000" pitchFamily="65" charset="-120"/>
              </a:rPr>
              <a:t>Emphasising</a:t>
            </a:r>
            <a:r>
              <a:rPr lang="en-US" sz="2800" b="1" dirty="0">
                <a:solidFill>
                  <a:schemeClr val="dk1"/>
                </a:solidFill>
                <a:latin typeface="Palatino Linotype" panose="02040502050505030304" pitchFamily="18" charset="0"/>
                <a:ea typeface="標楷體" panose="03000509000000000000" pitchFamily="65" charset="-120"/>
              </a:rPr>
              <a:t> balanced personal development</a:t>
            </a:r>
            <a:br>
              <a:rPr lang="en-US" sz="2800" b="1" dirty="0">
                <a:solidFill>
                  <a:schemeClr val="dk1"/>
                </a:solidFill>
                <a:latin typeface="Palatino Linotype" panose="02040502050505030304" pitchFamily="18" charset="0"/>
                <a:ea typeface="標楷體" panose="03000509000000000000" pitchFamily="65" charset="-120"/>
              </a:rPr>
            </a:br>
            <a:r>
              <a:rPr lang="en-US" sz="2800" b="1" dirty="0">
                <a:solidFill>
                  <a:schemeClr val="dk1"/>
                </a:solidFill>
                <a:latin typeface="Palatino Linotype" panose="02040502050505030304" pitchFamily="18" charset="0"/>
                <a:ea typeface="標楷體" panose="03000509000000000000" pitchFamily="65" charset="-120"/>
              </a:rPr>
              <a:t>    </a:t>
            </a:r>
            <a:r>
              <a:rPr lang="en-US" sz="28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重視個人均衡發展</a:t>
            </a:r>
            <a:endParaRPr dirty="0">
              <a:solidFill>
                <a:schemeClr val="dk1"/>
              </a:solidFill>
              <a:latin typeface="Palatino Linotype" panose="02040502050505030304" pitchFamily="18" charset="0"/>
              <a:ea typeface="標楷體" panose="03000509000000000000" pitchFamily="65" charset="-120"/>
            </a:endParaRPr>
          </a:p>
        </p:txBody>
      </p:sp>
      <p:pic>
        <p:nvPicPr>
          <p:cNvPr id="146" name="Google Shape;146;p7"/>
          <p:cNvPicPr preferRelativeResize="0"/>
          <p:nvPr/>
        </p:nvPicPr>
        <p:blipFill rotWithShape="1">
          <a:blip r:embed="rId3">
            <a:alphaModFix/>
          </a:blip>
          <a:srcRect/>
          <a:stretch/>
        </p:blipFill>
        <p:spPr>
          <a:xfrm>
            <a:off x="4282467" y="3657600"/>
            <a:ext cx="3819313" cy="2732278"/>
          </a:xfrm>
          <a:prstGeom prst="rect">
            <a:avLst/>
          </a:prstGeom>
          <a:noFill/>
          <a:ln>
            <a:noFill/>
          </a:ln>
        </p:spPr>
      </p:pic>
      <p:sp>
        <p:nvSpPr>
          <p:cNvPr id="147" name="Google Shape;147;p7"/>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48" name="Google Shape;148;p7"/>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70"/>
          <p:cNvSpPr txBox="1">
            <a:spLocks noGrp="1"/>
          </p:cNvSpPr>
          <p:nvPr>
            <p:ph type="title"/>
          </p:nvPr>
        </p:nvSpPr>
        <p:spPr>
          <a:xfrm>
            <a:off x="466344" y="203581"/>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Reminder for NPL students</a:t>
            </a:r>
            <a:br>
              <a:rPr lang="en-US" sz="4000" b="1" dirty="0">
                <a:solidFill>
                  <a:srgbClr val="0070C0"/>
                </a:solidFill>
              </a:rPr>
            </a:br>
            <a:r>
              <a:rPr lang="en-US" sz="4000" b="1" dirty="0" err="1">
                <a:solidFill>
                  <a:srgbClr val="0070C0"/>
                </a:solidFill>
                <a:latin typeface="標楷體" panose="03000509000000000000" pitchFamily="65" charset="-120"/>
                <a:ea typeface="標楷體" panose="03000509000000000000" pitchFamily="65" charset="-120"/>
              </a:rPr>
              <a:t>溫馨提示</a:t>
            </a:r>
            <a:endParaRPr sz="4000" b="1" dirty="0">
              <a:solidFill>
                <a:srgbClr val="0070C0"/>
              </a:solidFill>
              <a:latin typeface="標楷體" panose="03000509000000000000" pitchFamily="65" charset="-120"/>
              <a:ea typeface="標楷體" panose="03000509000000000000" pitchFamily="65" charset="-120"/>
            </a:endParaRPr>
          </a:p>
        </p:txBody>
      </p:sp>
      <p:sp>
        <p:nvSpPr>
          <p:cNvPr id="738" name="Google Shape;738;p70"/>
          <p:cNvSpPr txBox="1">
            <a:spLocks noGrp="1"/>
          </p:cNvSpPr>
          <p:nvPr>
            <p:ph type="body" idx="1"/>
          </p:nvPr>
        </p:nvSpPr>
        <p:spPr>
          <a:xfrm>
            <a:off x="457200" y="2438401"/>
            <a:ext cx="8229600" cy="20574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sz="3200" b="1" dirty="0">
                <a:solidFill>
                  <a:schemeClr val="dk1"/>
                </a:solidFill>
                <a:latin typeface="Palatino Linotype" panose="02040502050505030304" pitchFamily="18" charset="0"/>
                <a:ea typeface="標楷體" panose="03000509000000000000" pitchFamily="65" charset="-120"/>
              </a:rPr>
              <a:t>Registration in IB school = </a:t>
            </a:r>
            <a:br>
              <a:rPr lang="en-US" sz="3200" b="1" dirty="0">
                <a:solidFill>
                  <a:schemeClr val="dk1"/>
                </a:solidFill>
                <a:latin typeface="Palatino Linotype" panose="02040502050505030304" pitchFamily="18" charset="0"/>
                <a:ea typeface="標楷體" panose="03000509000000000000" pitchFamily="65" charset="-120"/>
              </a:rPr>
            </a:br>
            <a:r>
              <a:rPr lang="en-US" sz="3200" b="1" dirty="0">
                <a:solidFill>
                  <a:schemeClr val="dk1"/>
                </a:solidFill>
                <a:latin typeface="Palatino Linotype" panose="02040502050505030304" pitchFamily="18" charset="0"/>
                <a:ea typeface="標楷體" panose="03000509000000000000" pitchFamily="65" charset="-120"/>
              </a:rPr>
              <a:t>giving up your DSE stream place</a:t>
            </a:r>
            <a:br>
              <a:rPr lang="en-US" sz="3200" b="1" dirty="0">
                <a:solidFill>
                  <a:schemeClr val="dk1"/>
                </a:solidFill>
                <a:latin typeface="Palatino Linotype" panose="02040502050505030304" pitchFamily="18" charset="0"/>
                <a:ea typeface="標楷體" panose="03000509000000000000" pitchFamily="65" charset="-120"/>
              </a:rPr>
            </a:br>
            <a:r>
              <a:rPr lang="en-US" sz="3200" b="1" dirty="0" err="1">
                <a:solidFill>
                  <a:schemeClr val="dk1"/>
                </a:solidFill>
                <a:latin typeface="Palatino Linotype" panose="02040502050505030304" pitchFamily="18" charset="0"/>
                <a:ea typeface="標楷體" panose="03000509000000000000" pitchFamily="65" charset="-120"/>
              </a:rPr>
              <a:t>註冊IB學位</a:t>
            </a:r>
            <a:r>
              <a:rPr lang="en-US" sz="3200" b="1" dirty="0">
                <a:solidFill>
                  <a:schemeClr val="dk1"/>
                </a:solidFill>
                <a:latin typeface="Palatino Linotype" panose="02040502050505030304" pitchFamily="18" charset="0"/>
                <a:ea typeface="標楷體" panose="03000509000000000000" pitchFamily="65" charset="-120"/>
              </a:rPr>
              <a:t> = </a:t>
            </a:r>
            <a:r>
              <a:rPr lang="en-US" sz="3200" b="1" dirty="0" err="1">
                <a:solidFill>
                  <a:schemeClr val="dk1"/>
                </a:solidFill>
                <a:latin typeface="Palatino Linotype" panose="02040502050505030304" pitchFamily="18" charset="0"/>
                <a:ea typeface="標楷體" panose="03000509000000000000" pitchFamily="65" charset="-120"/>
              </a:rPr>
              <a:t>放棄DSE學位</a:t>
            </a:r>
            <a:endParaRPr sz="3200" b="1" dirty="0">
              <a:solidFill>
                <a:schemeClr val="dk1"/>
              </a:solidFill>
              <a:latin typeface="Palatino Linotype" panose="02040502050505030304" pitchFamily="18" charset="0"/>
              <a:ea typeface="標楷體" panose="03000509000000000000" pitchFamily="65" charset="-120"/>
            </a:endParaRPr>
          </a:p>
        </p:txBody>
      </p:sp>
      <p:sp>
        <p:nvSpPr>
          <p:cNvPr id="739" name="Google Shape;739;p70"/>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740" name="Google Shape;740;p70"/>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71"/>
          <p:cNvSpPr txBox="1">
            <a:spLocks noGrp="1"/>
          </p:cNvSpPr>
          <p:nvPr>
            <p:ph type="ctrTitle"/>
          </p:nvPr>
        </p:nvSpPr>
        <p:spPr>
          <a:xfrm>
            <a:off x="662213" y="2209800"/>
            <a:ext cx="7772400" cy="2209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70C0"/>
              </a:buClr>
              <a:buSzPts val="6000"/>
              <a:buFont typeface="Palatino Linotype"/>
              <a:buNone/>
            </a:pPr>
            <a:r>
              <a:rPr lang="en-US" sz="6000" b="1" dirty="0">
                <a:solidFill>
                  <a:srgbClr val="0070C0"/>
                </a:solidFill>
              </a:rPr>
              <a:t>Q &amp; A </a:t>
            </a:r>
            <a:r>
              <a:rPr lang="en-US" sz="6000" b="1" dirty="0" smtClean="0">
                <a:solidFill>
                  <a:srgbClr val="0070C0"/>
                </a:solidFill>
              </a:rPr>
              <a:t>Session</a:t>
            </a:r>
            <a:r>
              <a:rPr lang="en-US" sz="6000" b="1" dirty="0">
                <a:solidFill>
                  <a:srgbClr val="0070C0"/>
                </a:solidFill>
              </a:rPr>
              <a:t/>
            </a:r>
            <a:br>
              <a:rPr lang="en-US" sz="6000" b="1" dirty="0">
                <a:solidFill>
                  <a:srgbClr val="0070C0"/>
                </a:solidFill>
              </a:rPr>
            </a:br>
            <a:r>
              <a:rPr lang="en-US" sz="6000" b="1" dirty="0" err="1">
                <a:solidFill>
                  <a:srgbClr val="0070C0"/>
                </a:solidFill>
                <a:latin typeface="標楷體" panose="03000509000000000000" pitchFamily="65" charset="-120"/>
                <a:ea typeface="標楷體" panose="03000509000000000000" pitchFamily="65" charset="-120"/>
              </a:rPr>
              <a:t>答問環節</a:t>
            </a:r>
            <a:endParaRPr sz="6000" dirty="0">
              <a:solidFill>
                <a:srgbClr val="0070C0"/>
              </a:solidFill>
              <a:latin typeface="標楷體" panose="03000509000000000000" pitchFamily="65" charset="-120"/>
              <a:ea typeface="標楷體" panose="03000509000000000000" pitchFamily="65" charset="-120"/>
            </a:endParaRPr>
          </a:p>
        </p:txBody>
      </p:sp>
      <p:sp>
        <p:nvSpPr>
          <p:cNvPr id="746" name="Google Shape;746;p71"/>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71</a:t>
            </a:fld>
            <a:endParaRPr/>
          </a:p>
        </p:txBody>
      </p:sp>
      <p:sp>
        <p:nvSpPr>
          <p:cNvPr id="747" name="Google Shape;747;p71"/>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72"/>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72</a:t>
            </a:fld>
            <a:endParaRPr/>
          </a:p>
        </p:txBody>
      </p:sp>
      <p:pic>
        <p:nvPicPr>
          <p:cNvPr id="753" name="Google Shape;753;p72" descr="C:\Users\anumkn\AppData\Local\Microsoft\Windows\INetCache\IE\X026RO0M\thank-you[1].jpg"/>
          <p:cNvPicPr preferRelativeResize="0"/>
          <p:nvPr/>
        </p:nvPicPr>
        <p:blipFill rotWithShape="1">
          <a:blip r:embed="rId3">
            <a:alphaModFix/>
          </a:blip>
          <a:srcRect/>
          <a:stretch/>
        </p:blipFill>
        <p:spPr>
          <a:xfrm>
            <a:off x="2667000" y="3841160"/>
            <a:ext cx="3222848" cy="2449364"/>
          </a:xfrm>
          <a:prstGeom prst="rect">
            <a:avLst/>
          </a:prstGeom>
          <a:noFill/>
          <a:ln>
            <a:noFill/>
          </a:ln>
        </p:spPr>
      </p:pic>
      <p:sp>
        <p:nvSpPr>
          <p:cNvPr id="754" name="Google Shape;754;p72"/>
          <p:cNvSpPr txBox="1"/>
          <p:nvPr/>
        </p:nvSpPr>
        <p:spPr>
          <a:xfrm>
            <a:off x="4800600" y="1864577"/>
            <a:ext cx="3577806"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0070C0"/>
                </a:solidFill>
                <a:latin typeface="Palatino Linotype"/>
                <a:ea typeface="Palatino Linotype"/>
                <a:cs typeface="Palatino Linotype"/>
                <a:sym typeface="Palatino Linotype"/>
              </a:rPr>
              <a:t>Parent Survey</a:t>
            </a:r>
            <a:endParaRPr dirty="0"/>
          </a:p>
          <a:p>
            <a:pPr marL="0" marR="0" lvl="0" indent="0" algn="l" rtl="0">
              <a:spcBef>
                <a:spcPts val="0"/>
              </a:spcBef>
              <a:spcAft>
                <a:spcPts val="0"/>
              </a:spcAft>
              <a:buNone/>
            </a:pPr>
            <a:r>
              <a:rPr lang="en-US" sz="4000" b="1" dirty="0">
                <a:solidFill>
                  <a:srgbClr val="0070C0"/>
                </a:solidFill>
                <a:latin typeface="Palatino Linotype"/>
                <a:ea typeface="Palatino Linotype"/>
                <a:cs typeface="Palatino Linotype"/>
                <a:sym typeface="Palatino Linotype"/>
              </a:rPr>
              <a:t>     </a:t>
            </a:r>
            <a:r>
              <a:rPr lang="en-US" sz="4000" b="1" dirty="0" err="1">
                <a:solidFill>
                  <a:srgbClr val="0070C0"/>
                </a:solidFill>
                <a:latin typeface="標楷體" panose="03000509000000000000" pitchFamily="65" charset="-120"/>
                <a:ea typeface="標楷體" panose="03000509000000000000" pitchFamily="65" charset="-120"/>
                <a:cs typeface="Palatino Linotype"/>
                <a:sym typeface="Palatino Linotype"/>
              </a:rPr>
              <a:t>家長問卷</a:t>
            </a:r>
            <a:endParaRPr sz="4000" b="1" dirty="0">
              <a:solidFill>
                <a:srgbClr val="0070C0"/>
              </a:solidFill>
              <a:latin typeface="標楷體" panose="03000509000000000000" pitchFamily="65" charset="-120"/>
              <a:ea typeface="標楷體" panose="03000509000000000000" pitchFamily="65" charset="-120"/>
              <a:cs typeface="Palatino Linotype"/>
              <a:sym typeface="Palatino Linotype"/>
            </a:endParaRPr>
          </a:p>
        </p:txBody>
      </p:sp>
      <p:pic>
        <p:nvPicPr>
          <p:cNvPr id="3" name="圖片 2" descr="一張含有 樣式, 正方形, 像素 的圖片&#10;&#10;AI 產生的內容可能不正確。">
            <a:extLst>
              <a:ext uri="{FF2B5EF4-FFF2-40B4-BE49-F238E27FC236}">
                <a16:creationId xmlns:a16="http://schemas.microsoft.com/office/drawing/2014/main" id="{43823472-8F11-4851-97CB-875C6CFC9B64}"/>
              </a:ext>
            </a:extLst>
          </p:cNvPr>
          <p:cNvPicPr>
            <a:picLocks noChangeAspect="1"/>
          </p:cNvPicPr>
          <p:nvPr/>
        </p:nvPicPr>
        <p:blipFill>
          <a:blip r:embed="rId4"/>
          <a:stretch>
            <a:fillRect/>
          </a:stretch>
        </p:blipFill>
        <p:spPr>
          <a:xfrm>
            <a:off x="1296230" y="565390"/>
            <a:ext cx="3275770" cy="327577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8"/>
          <p:cNvSpPr txBox="1">
            <a:spLocks noGrp="1"/>
          </p:cNvSpPr>
          <p:nvPr>
            <p:ph type="title"/>
          </p:nvPr>
        </p:nvSpPr>
        <p:spPr>
          <a:xfrm>
            <a:off x="457200" y="152400"/>
            <a:ext cx="8229600" cy="1524000"/>
          </a:xfrm>
          <a:prstGeom prst="rect">
            <a:avLst/>
          </a:prstGeom>
          <a:noFill/>
          <a:ln>
            <a:noFill/>
          </a:ln>
        </p:spPr>
        <p:txBody>
          <a:bodyPr spcFirstLastPara="1" wrap="square" lIns="91425" tIns="45700" rIns="91425" bIns="45700" anchor="b" anchorCtr="0">
            <a:normAutofit fontScale="90000"/>
          </a:bodyPr>
          <a:lstStyle/>
          <a:p>
            <a:pPr lvl="0">
              <a:lnSpc>
                <a:spcPct val="145000"/>
              </a:lnSpc>
              <a:buClr>
                <a:srgbClr val="0070C0"/>
              </a:buClr>
              <a:buSzPct val="100000"/>
            </a:pPr>
            <a:r>
              <a:rPr lang="en-US" sz="4000" b="1" dirty="0">
                <a:solidFill>
                  <a:srgbClr val="0070C0"/>
                </a:solidFill>
              </a:rPr>
              <a:t>Features of IB Learning</a:t>
            </a:r>
            <a:br>
              <a:rPr lang="en-US" sz="4000" b="1" dirty="0">
                <a:solidFill>
                  <a:srgbClr val="0070C0"/>
                </a:solidFill>
              </a:rPr>
            </a:br>
            <a:r>
              <a:rPr lang="en-US" sz="4000" b="1" dirty="0" err="1">
                <a:solidFill>
                  <a:srgbClr val="0070C0"/>
                </a:solidFill>
              </a:rPr>
              <a:t>IB</a:t>
            </a:r>
            <a:r>
              <a:rPr lang="en-US" sz="4000" b="1" dirty="0" err="1">
                <a:solidFill>
                  <a:srgbClr val="0070C0"/>
                </a:solidFill>
                <a:latin typeface="標楷體" panose="03000509000000000000" pitchFamily="65" charset="-120"/>
                <a:ea typeface="標楷體" panose="03000509000000000000" pitchFamily="65" charset="-120"/>
                <a:sym typeface="Century Gothic"/>
              </a:rPr>
              <a:t>學習的特色</a:t>
            </a:r>
            <a:endParaRPr sz="4000" b="1" u="sng" dirty="0">
              <a:solidFill>
                <a:srgbClr val="3333CC"/>
              </a:solidFill>
              <a:latin typeface="標楷體" panose="03000509000000000000" pitchFamily="65" charset="-120"/>
              <a:ea typeface="標楷體" panose="03000509000000000000" pitchFamily="65" charset="-120"/>
              <a:sym typeface="Palatino Linotype"/>
            </a:endParaRPr>
          </a:p>
        </p:txBody>
      </p:sp>
      <p:sp>
        <p:nvSpPr>
          <p:cNvPr id="154" name="Google Shape;154;p8"/>
          <p:cNvSpPr txBox="1">
            <a:spLocks noGrp="1"/>
          </p:cNvSpPr>
          <p:nvPr>
            <p:ph type="body" idx="1"/>
          </p:nvPr>
        </p:nvSpPr>
        <p:spPr>
          <a:xfrm>
            <a:off x="457200" y="1828800"/>
            <a:ext cx="8229600" cy="4297363"/>
          </a:xfrm>
          <a:prstGeom prst="rect">
            <a:avLst/>
          </a:prstGeom>
          <a:noFill/>
          <a:ln>
            <a:noFill/>
          </a:ln>
        </p:spPr>
        <p:txBody>
          <a:bodyPr spcFirstLastPara="1" wrap="square" lIns="91425" tIns="45700" rIns="91425" bIns="45700" anchor="t" anchorCtr="0">
            <a:normAutofit/>
          </a:bodyPr>
          <a:lstStyle/>
          <a:p>
            <a:pPr marL="0" lvl="0" indent="0">
              <a:spcBef>
                <a:spcPts val="0"/>
              </a:spcBef>
              <a:buClr>
                <a:schemeClr val="dk1"/>
              </a:buClr>
              <a:buSzPts val="2400"/>
              <a:buNone/>
            </a:pPr>
            <a:r>
              <a:rPr lang="en-US" b="1" dirty="0">
                <a:solidFill>
                  <a:schemeClr val="dk1"/>
                </a:solidFill>
                <a:latin typeface="Palatino Linotype" panose="02040502050505030304" pitchFamily="18" charset="0"/>
              </a:rPr>
              <a:t>5. Emphasizing Internal assessments</a:t>
            </a:r>
            <a:r>
              <a:rPr lang="zh-TW" altLang="en-US" b="1" dirty="0">
                <a:solidFill>
                  <a:schemeClr val="dk1"/>
                </a:solidFill>
                <a:latin typeface="標楷體" panose="03000509000000000000" pitchFamily="65" charset="-120"/>
                <a:ea typeface="標楷體" panose="03000509000000000000" pitchFamily="65" charset="-120"/>
                <a:cs typeface="Palatino Linotype"/>
                <a:sym typeface="Palatino Linotype"/>
              </a:rPr>
              <a:t>重視</a:t>
            </a:r>
            <a:r>
              <a:rPr lang="en-US" b="1" dirty="0" err="1">
                <a:solidFill>
                  <a:schemeClr val="dk1"/>
                </a:solidFill>
                <a:latin typeface="標楷體" panose="03000509000000000000" pitchFamily="65" charset="-120"/>
                <a:ea typeface="標楷體" panose="03000509000000000000" pitchFamily="65" charset="-120"/>
                <a:cs typeface="Palatino Linotype"/>
                <a:sym typeface="Palatino Linotype"/>
              </a:rPr>
              <a:t>校內評估</a:t>
            </a:r>
            <a:endParaRPr b="1" dirty="0">
              <a:solidFill>
                <a:schemeClr val="dk1"/>
              </a:solidFill>
              <a:latin typeface="標楷體" panose="03000509000000000000" pitchFamily="65" charset="-120"/>
              <a:ea typeface="標楷體" panose="03000509000000000000" pitchFamily="65" charset="-120"/>
              <a:cs typeface="Palatino Linotype"/>
              <a:sym typeface="Palatino Linotype"/>
            </a:endParaRPr>
          </a:p>
          <a:p>
            <a:pPr marL="0" lvl="0" indent="0" algn="l" rtl="0">
              <a:spcBef>
                <a:spcPts val="480"/>
              </a:spcBef>
              <a:spcAft>
                <a:spcPts val="0"/>
              </a:spcAft>
              <a:buClr>
                <a:srgbClr val="7F7F7F"/>
              </a:buClr>
              <a:buSzPts val="2400"/>
              <a:buNone/>
            </a:pPr>
            <a:endParaRPr dirty="0"/>
          </a:p>
          <a:p>
            <a:pPr marL="0" lvl="0" indent="0" algn="l" rtl="0">
              <a:spcBef>
                <a:spcPts val="480"/>
              </a:spcBef>
              <a:spcAft>
                <a:spcPts val="0"/>
              </a:spcAft>
              <a:buClr>
                <a:srgbClr val="7F7F7F"/>
              </a:buClr>
              <a:buSzPts val="2400"/>
              <a:buNone/>
            </a:pPr>
            <a:endParaRPr dirty="0"/>
          </a:p>
        </p:txBody>
      </p:sp>
      <p:graphicFrame>
        <p:nvGraphicFramePr>
          <p:cNvPr id="155" name="Google Shape;155;p8"/>
          <p:cNvGraphicFramePr/>
          <p:nvPr>
            <p:extLst>
              <p:ext uri="{D42A27DB-BD31-4B8C-83A1-F6EECF244321}">
                <p14:modId xmlns:p14="http://schemas.microsoft.com/office/powerpoint/2010/main" val="2406855995"/>
              </p:ext>
            </p:extLst>
          </p:nvPr>
        </p:nvGraphicFramePr>
        <p:xfrm>
          <a:off x="1295400" y="2851908"/>
          <a:ext cx="6553200" cy="3091650"/>
        </p:xfrm>
        <a:graphic>
          <a:graphicData uri="http://schemas.openxmlformats.org/drawingml/2006/table">
            <a:tbl>
              <a:tblPr>
                <a:noFill/>
                <a:tableStyleId>{6D6F289D-C19A-4816-B21F-B398FBD6E8A7}</a:tableStyleId>
              </a:tblPr>
              <a:tblGrid>
                <a:gridCol w="52578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tblGrid>
              <a:tr h="515275">
                <a:tc>
                  <a:txBody>
                    <a:bodyPr/>
                    <a:lstStyle/>
                    <a:p>
                      <a:pPr marL="0" marR="0" lvl="0" indent="0" algn="l" rtl="0">
                        <a:lnSpc>
                          <a:spcPct val="100000"/>
                        </a:lnSpc>
                        <a:spcBef>
                          <a:spcPts val="0"/>
                        </a:spcBef>
                        <a:spcAft>
                          <a:spcPts val="0"/>
                        </a:spcAft>
                        <a:buClr>
                          <a:schemeClr val="dk1"/>
                        </a:buClr>
                        <a:buSzPts val="2500"/>
                        <a:buFont typeface="Palatino Linotype"/>
                        <a:buNone/>
                      </a:pPr>
                      <a:r>
                        <a:rPr lang="en-US" sz="2500" b="1"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Subject </a:t>
                      </a:r>
                      <a:r>
                        <a:rPr lang="en-US" sz="2400" b="1" i="0" u="none" strike="noStrike" cap="none" dirty="0" err="1">
                          <a:solidFill>
                            <a:schemeClr val="dk1"/>
                          </a:solidFill>
                          <a:latin typeface="Palatino Linotype" panose="02040502050505030304" pitchFamily="18" charset="0"/>
                          <a:ea typeface="標楷體" panose="03000509000000000000" pitchFamily="65" charset="-120"/>
                          <a:cs typeface="Palatino Linotype"/>
                          <a:sym typeface="DFKai-SB"/>
                        </a:rPr>
                        <a:t>科目</a:t>
                      </a:r>
                      <a:endParaRPr sz="2400" b="1"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DFKai-SB"/>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EE2EF"/>
                    </a:solidFill>
                  </a:tcPr>
                </a:tc>
                <a:tc>
                  <a:txBody>
                    <a:bodyPr/>
                    <a:lstStyle/>
                    <a:p>
                      <a:pPr marL="0" marR="0" lvl="0" indent="0" algn="l" rtl="0">
                        <a:lnSpc>
                          <a:spcPct val="100000"/>
                        </a:lnSpc>
                        <a:spcBef>
                          <a:spcPts val="0"/>
                        </a:spcBef>
                        <a:spcAft>
                          <a:spcPts val="0"/>
                        </a:spcAft>
                        <a:buClr>
                          <a:schemeClr val="dk1"/>
                        </a:buClr>
                        <a:buSzPts val="2500"/>
                        <a:buFont typeface="Palatino Linotype"/>
                        <a:buNone/>
                      </a:pPr>
                      <a:r>
                        <a:rPr lang="en-US" sz="2500" b="1" i="0" u="none" strike="noStrike" cap="none">
                          <a:solidFill>
                            <a:schemeClr val="dk1"/>
                          </a:solidFill>
                          <a:latin typeface="Palatino Linotype"/>
                          <a:ea typeface="Palatino Linotype"/>
                          <a:cs typeface="Palatino Linotype"/>
                          <a:sym typeface="Palatino Linotype"/>
                        </a:rPr>
                        <a:t>IB</a:t>
                      </a:r>
                      <a:endParaRPr sz="2500" b="1" i="0" u="none" strike="noStrike" cap="none">
                        <a:solidFill>
                          <a:schemeClr val="dk1"/>
                        </a:solidFill>
                        <a:latin typeface="Palatino Linotype"/>
                        <a:ea typeface="Palatino Linotype"/>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EE2EF"/>
                    </a:solidFill>
                  </a:tcPr>
                </a:tc>
                <a:extLst>
                  <a:ext uri="{0D108BD9-81ED-4DB2-BD59-A6C34878D82A}">
                    <a16:rowId xmlns:a16="http://schemas.microsoft.com/office/drawing/2014/main" val="10000"/>
                  </a:ext>
                </a:extLst>
              </a:tr>
              <a:tr h="515275">
                <a:tc>
                  <a:txBody>
                    <a:bodyPr/>
                    <a:lstStyle/>
                    <a:p>
                      <a:pPr marL="0" marR="0" lvl="0" indent="0" algn="l" rtl="0">
                        <a:lnSpc>
                          <a:spcPct val="100000"/>
                        </a:lnSpc>
                        <a:spcBef>
                          <a:spcPts val="0"/>
                        </a:spcBef>
                        <a:spcAft>
                          <a:spcPts val="0"/>
                        </a:spcAft>
                        <a:buClr>
                          <a:srgbClr val="CC0000"/>
                        </a:buClr>
                        <a:buSzPts val="2500"/>
                        <a:buFont typeface="Palatino Linotype"/>
                        <a:buNone/>
                      </a:pPr>
                      <a:r>
                        <a:rPr lang="en-US" sz="2500" b="1" i="0" u="none" strike="noStrike" cap="none">
                          <a:solidFill>
                            <a:srgbClr val="CC0000"/>
                          </a:solidFill>
                          <a:latin typeface="Palatino Linotype" panose="02040502050505030304" pitchFamily="18" charset="0"/>
                          <a:ea typeface="標楷體" panose="03000509000000000000" pitchFamily="65" charset="-120"/>
                          <a:cs typeface="Palatino Linotype"/>
                          <a:sym typeface="Palatino Linotype"/>
                        </a:rPr>
                        <a:t>Languages 語文</a:t>
                      </a:r>
                      <a:endParaRPr sz="2500" b="1" i="0" u="none" strike="noStrike" cap="none">
                        <a:solidFill>
                          <a:srgbClr val="CC0000"/>
                        </a:solidFill>
                        <a:latin typeface="Palatino Linotype" panose="02040502050505030304" pitchFamily="18" charset="0"/>
                        <a:ea typeface="標楷體" panose="03000509000000000000" pitchFamily="65" charset="-120"/>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CC0000"/>
                        </a:buClr>
                        <a:buSzPts val="2500"/>
                        <a:buFont typeface="Palatino Linotype"/>
                        <a:buNone/>
                      </a:pPr>
                      <a:r>
                        <a:rPr lang="en-US" sz="2500" b="1" i="0" u="none" strike="noStrike" cap="none">
                          <a:solidFill>
                            <a:srgbClr val="CC0000"/>
                          </a:solidFill>
                          <a:latin typeface="Palatino Linotype"/>
                          <a:ea typeface="Palatino Linotype"/>
                          <a:cs typeface="Palatino Linotype"/>
                          <a:sym typeface="Palatino Linotype"/>
                        </a:rPr>
                        <a:t>25-30%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15275">
                <a:tc>
                  <a:txBody>
                    <a:bodyPr/>
                    <a:lstStyle/>
                    <a:p>
                      <a:pPr marL="0" marR="0" lvl="0" indent="0" algn="l" rtl="0">
                        <a:lnSpc>
                          <a:spcPct val="100000"/>
                        </a:lnSpc>
                        <a:spcBef>
                          <a:spcPts val="0"/>
                        </a:spcBef>
                        <a:spcAft>
                          <a:spcPts val="0"/>
                        </a:spcAft>
                        <a:buClr>
                          <a:srgbClr val="0070C0"/>
                        </a:buClr>
                        <a:buSzPts val="2500"/>
                        <a:buFont typeface="Palatino Linotype"/>
                        <a:buNone/>
                      </a:pPr>
                      <a:r>
                        <a:rPr lang="en-US" sz="2500" b="1" i="0" u="none" strike="noStrike" cap="none" dirty="0">
                          <a:solidFill>
                            <a:srgbClr val="0070C0"/>
                          </a:solidFill>
                          <a:latin typeface="Palatino Linotype" panose="02040502050505030304" pitchFamily="18" charset="0"/>
                          <a:ea typeface="標楷體" panose="03000509000000000000" pitchFamily="65" charset="-120"/>
                          <a:cs typeface="Palatino Linotype"/>
                          <a:sym typeface="Palatino Linotype"/>
                        </a:rPr>
                        <a:t>Individual &amp; Societies </a:t>
                      </a:r>
                      <a:r>
                        <a:rPr lang="en-US" sz="2500" b="1" i="0" u="none" strike="noStrike" cap="none" dirty="0" err="1">
                          <a:solidFill>
                            <a:srgbClr val="0070C0"/>
                          </a:solidFill>
                          <a:latin typeface="Palatino Linotype" panose="02040502050505030304" pitchFamily="18" charset="0"/>
                          <a:ea typeface="標楷體" panose="03000509000000000000" pitchFamily="65" charset="-120"/>
                          <a:cs typeface="Palatino Linotype"/>
                          <a:sym typeface="Palatino Linotype"/>
                        </a:rPr>
                        <a:t>個人與社會</a:t>
                      </a:r>
                      <a:endParaRPr sz="2500" b="1" i="0" u="none" strike="noStrike" cap="none" dirty="0">
                        <a:solidFill>
                          <a:srgbClr val="0070C0"/>
                        </a:solidFill>
                        <a:latin typeface="Palatino Linotype" panose="02040502050505030304" pitchFamily="18" charset="0"/>
                        <a:ea typeface="標楷體" panose="03000509000000000000" pitchFamily="65" charset="-120"/>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70C0"/>
                        </a:buClr>
                        <a:buSzPts val="2500"/>
                        <a:buFont typeface="Palatino Linotype"/>
                        <a:buNone/>
                      </a:pPr>
                      <a:r>
                        <a:rPr lang="en-US" sz="2500" b="1" i="0" u="none" strike="noStrike" cap="none">
                          <a:solidFill>
                            <a:srgbClr val="0070C0"/>
                          </a:solidFill>
                          <a:latin typeface="Palatino Linotype"/>
                          <a:ea typeface="Palatino Linotype"/>
                          <a:cs typeface="Palatino Linotype"/>
                          <a:sym typeface="Palatino Linotype"/>
                        </a:rPr>
                        <a:t>20%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15275">
                <a:tc>
                  <a:txBody>
                    <a:bodyPr/>
                    <a:lstStyle/>
                    <a:p>
                      <a:pPr marL="0" marR="0" lvl="0" indent="0" algn="l" rtl="0">
                        <a:lnSpc>
                          <a:spcPct val="100000"/>
                        </a:lnSpc>
                        <a:spcBef>
                          <a:spcPts val="0"/>
                        </a:spcBef>
                        <a:spcAft>
                          <a:spcPts val="0"/>
                        </a:spcAft>
                        <a:buClr>
                          <a:srgbClr val="7030A0"/>
                        </a:buClr>
                        <a:buSzPts val="2500"/>
                        <a:buFont typeface="Palatino Linotype"/>
                        <a:buNone/>
                      </a:pPr>
                      <a:r>
                        <a:rPr lang="en-US" sz="2500" b="1" i="0" u="none" strike="noStrike" cap="none">
                          <a:solidFill>
                            <a:srgbClr val="7030A0"/>
                          </a:solidFill>
                          <a:latin typeface="Palatino Linotype" panose="02040502050505030304" pitchFamily="18" charset="0"/>
                          <a:ea typeface="標楷體" panose="03000509000000000000" pitchFamily="65" charset="-120"/>
                          <a:cs typeface="Palatino Linotype"/>
                          <a:sym typeface="Palatino Linotype"/>
                        </a:rPr>
                        <a:t>Experimental Sciences 實驗科學</a:t>
                      </a:r>
                      <a:endParaRPr sz="2500" b="1" i="0" u="none" strike="noStrike" cap="none">
                        <a:solidFill>
                          <a:srgbClr val="7030A0"/>
                        </a:solidFill>
                        <a:latin typeface="Palatino Linotype" panose="02040502050505030304" pitchFamily="18" charset="0"/>
                        <a:ea typeface="標楷體" panose="03000509000000000000" pitchFamily="65" charset="-120"/>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7030A0"/>
                        </a:buClr>
                        <a:buSzPts val="2500"/>
                        <a:buFont typeface="Palatino Linotype"/>
                        <a:buNone/>
                      </a:pPr>
                      <a:r>
                        <a:rPr lang="en-US" sz="2500" b="1" i="0" u="none" strike="noStrike" cap="none">
                          <a:solidFill>
                            <a:srgbClr val="7030A0"/>
                          </a:solidFill>
                          <a:latin typeface="Palatino Linotype"/>
                          <a:ea typeface="Palatino Linotype"/>
                          <a:cs typeface="Palatino Linotype"/>
                          <a:sym typeface="Palatino Linotype"/>
                        </a:rPr>
                        <a:t>20%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15275">
                <a:tc>
                  <a:txBody>
                    <a:bodyPr/>
                    <a:lstStyle/>
                    <a:p>
                      <a:pPr marL="0" marR="0" lvl="0" indent="0" algn="l" rtl="0">
                        <a:lnSpc>
                          <a:spcPct val="100000"/>
                        </a:lnSpc>
                        <a:spcBef>
                          <a:spcPts val="0"/>
                        </a:spcBef>
                        <a:spcAft>
                          <a:spcPts val="0"/>
                        </a:spcAft>
                        <a:buClr>
                          <a:srgbClr val="333300"/>
                        </a:buClr>
                        <a:buSzPts val="2500"/>
                        <a:buFont typeface="Palatino Linotype"/>
                        <a:buNone/>
                      </a:pPr>
                      <a:r>
                        <a:rPr lang="en-US" sz="2500" b="1" i="0" u="none" strike="noStrike" cap="none">
                          <a:solidFill>
                            <a:srgbClr val="333300"/>
                          </a:solidFill>
                          <a:latin typeface="Palatino Linotype" panose="02040502050505030304" pitchFamily="18" charset="0"/>
                          <a:ea typeface="標楷體" panose="03000509000000000000" pitchFamily="65" charset="-120"/>
                          <a:cs typeface="Palatino Linotype"/>
                          <a:sym typeface="Palatino Linotype"/>
                        </a:rPr>
                        <a:t>Mathematics 數學</a:t>
                      </a:r>
                      <a:endParaRPr sz="2500" b="1" i="0" u="none" strike="noStrike" cap="none">
                        <a:solidFill>
                          <a:srgbClr val="333300"/>
                        </a:solidFill>
                        <a:latin typeface="Palatino Linotype" panose="02040502050505030304" pitchFamily="18" charset="0"/>
                        <a:ea typeface="標楷體" panose="03000509000000000000" pitchFamily="65" charset="-120"/>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333300"/>
                        </a:buClr>
                        <a:buSzPts val="2500"/>
                        <a:buFont typeface="Palatino Linotype"/>
                        <a:buNone/>
                      </a:pPr>
                      <a:r>
                        <a:rPr lang="en-US" sz="2500" b="1" i="0" u="none" strike="noStrike" cap="none">
                          <a:solidFill>
                            <a:srgbClr val="333300"/>
                          </a:solidFill>
                          <a:latin typeface="Palatino Linotype"/>
                          <a:ea typeface="Palatino Linotype"/>
                          <a:cs typeface="Palatino Linotype"/>
                          <a:sym typeface="Palatino Linotype"/>
                        </a:rPr>
                        <a:t>20%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15275">
                <a:tc>
                  <a:txBody>
                    <a:bodyPr/>
                    <a:lstStyle/>
                    <a:p>
                      <a:pPr marL="0" marR="0" lvl="0" indent="0" algn="l" rtl="0">
                        <a:lnSpc>
                          <a:spcPct val="100000"/>
                        </a:lnSpc>
                        <a:spcBef>
                          <a:spcPts val="0"/>
                        </a:spcBef>
                        <a:spcAft>
                          <a:spcPts val="0"/>
                        </a:spcAft>
                        <a:buClr>
                          <a:srgbClr val="632523"/>
                        </a:buClr>
                        <a:buSzPts val="2500"/>
                        <a:buFont typeface="Palatino Linotype"/>
                        <a:buNone/>
                      </a:pPr>
                      <a:r>
                        <a:rPr lang="en-US" sz="2500" b="1" i="0" u="none" strike="noStrike" cap="none" dirty="0">
                          <a:solidFill>
                            <a:srgbClr val="632523"/>
                          </a:solidFill>
                          <a:latin typeface="Palatino Linotype" panose="02040502050505030304" pitchFamily="18" charset="0"/>
                          <a:ea typeface="標楷體" panose="03000509000000000000" pitchFamily="65" charset="-120"/>
                          <a:cs typeface="Palatino Linotype"/>
                          <a:sym typeface="Palatino Linotype"/>
                        </a:rPr>
                        <a:t>Visual Arts </a:t>
                      </a:r>
                      <a:r>
                        <a:rPr lang="en-US" sz="2500" b="1" i="0" u="none" strike="noStrike" cap="none" dirty="0" err="1">
                          <a:solidFill>
                            <a:srgbClr val="632523"/>
                          </a:solidFill>
                          <a:latin typeface="Palatino Linotype" panose="02040502050505030304" pitchFamily="18" charset="0"/>
                          <a:ea typeface="標楷體" panose="03000509000000000000" pitchFamily="65" charset="-120"/>
                          <a:cs typeface="Palatino Linotype"/>
                          <a:sym typeface="Palatino Linotype"/>
                        </a:rPr>
                        <a:t>視覺藝術</a:t>
                      </a:r>
                      <a:endParaRPr sz="2500" b="1" i="0" u="none" strike="noStrike" cap="none" dirty="0">
                        <a:solidFill>
                          <a:srgbClr val="632523"/>
                        </a:solidFill>
                        <a:latin typeface="Palatino Linotype" panose="02040502050505030304" pitchFamily="18" charset="0"/>
                        <a:ea typeface="標楷體" panose="03000509000000000000" pitchFamily="65" charset="-120"/>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632523"/>
                        </a:buClr>
                        <a:buSzPts val="2500"/>
                        <a:buFont typeface="Palatino Linotype"/>
                        <a:buNone/>
                      </a:pPr>
                      <a:r>
                        <a:rPr lang="en-US" sz="2500" b="1" i="0" u="none" strike="noStrike" cap="none" dirty="0">
                          <a:solidFill>
                            <a:srgbClr val="632523"/>
                          </a:solidFill>
                          <a:latin typeface="Palatino Linotype"/>
                          <a:ea typeface="Palatino Linotype"/>
                          <a:cs typeface="Palatino Linotype"/>
                          <a:sym typeface="Palatino Linotype"/>
                        </a:rPr>
                        <a:t>100%</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56" name="Google Shape;156;p8"/>
          <p:cNvSpPr txBox="1"/>
          <p:nvPr/>
        </p:nvSpPr>
        <p:spPr>
          <a:xfrm>
            <a:off x="1219200" y="2394708"/>
            <a:ext cx="6705600" cy="457200"/>
          </a:xfrm>
          <a:prstGeom prst="rect">
            <a:avLst/>
          </a:prstGeom>
          <a:noFill/>
          <a:ln>
            <a:noFill/>
          </a:ln>
        </p:spPr>
        <p:txBody>
          <a:bodyPr spcFirstLastPara="1" wrap="square" lIns="91425" tIns="45700" rIns="91425" bIns="45700" anchor="ctr" anchorCtr="0">
            <a:normAutofit fontScale="70000" lnSpcReduction="20000"/>
          </a:bodyPr>
          <a:lstStyle/>
          <a:p>
            <a:pPr marL="0" marR="0" lvl="0" indent="0" algn="l" rtl="0">
              <a:spcBef>
                <a:spcPts val="0"/>
              </a:spcBef>
              <a:spcAft>
                <a:spcPts val="0"/>
              </a:spcAft>
              <a:buClr>
                <a:srgbClr val="567292"/>
              </a:buClr>
              <a:buSzPct val="100000"/>
              <a:buFont typeface="Palatino Linotype"/>
              <a:buNone/>
            </a:pPr>
            <a:r>
              <a:rPr lang="en-US" sz="2800" b="1" i="0" u="none" strike="noStrike" cap="none" dirty="0">
                <a:solidFill>
                  <a:srgbClr val="567292"/>
                </a:solidFill>
                <a:latin typeface="Palatino Linotype"/>
                <a:ea typeface="Palatino Linotype"/>
                <a:cs typeface="Palatino Linotype"/>
                <a:sym typeface="Palatino Linotype"/>
              </a:rPr>
              <a:t>Non-Exam Components Proportion </a:t>
            </a:r>
            <a:r>
              <a:rPr lang="en-US" sz="2800" b="1" i="0" u="none" strike="noStrike" cap="none" dirty="0" err="1">
                <a:solidFill>
                  <a:srgbClr val="567292"/>
                </a:solidFill>
                <a:latin typeface="標楷體" panose="03000509000000000000" pitchFamily="65" charset="-120"/>
                <a:ea typeface="標楷體" panose="03000509000000000000" pitchFamily="65" charset="-120"/>
                <a:cs typeface="Palatino Linotype"/>
                <a:sym typeface="Palatino Linotype"/>
              </a:rPr>
              <a:t>非考試項目比例</a:t>
            </a:r>
            <a:endParaRPr sz="2800" b="1" i="0" u="none" strike="noStrike" cap="none" dirty="0">
              <a:solidFill>
                <a:srgbClr val="567292"/>
              </a:solidFill>
              <a:latin typeface="標楷體" panose="03000509000000000000" pitchFamily="65" charset="-120"/>
              <a:ea typeface="標楷體" panose="03000509000000000000" pitchFamily="65" charset="-120"/>
              <a:cs typeface="Palatino Linotype"/>
              <a:sym typeface="Palatino Linotype"/>
            </a:endParaRPr>
          </a:p>
        </p:txBody>
      </p:sp>
      <p:sp>
        <p:nvSpPr>
          <p:cNvPr id="157" name="Google Shape;157;p8"/>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58" name="Google Shape;158;p8"/>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9"/>
          <p:cNvSpPr txBox="1">
            <a:spLocks noGrp="1"/>
          </p:cNvSpPr>
          <p:nvPr>
            <p:ph type="title"/>
          </p:nvPr>
        </p:nvSpPr>
        <p:spPr>
          <a:xfrm>
            <a:off x="372682" y="140863"/>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Advantages of the IBDP</a:t>
            </a:r>
            <a:endParaRPr sz="4000" b="1" dirty="0">
              <a:solidFill>
                <a:srgbClr val="0070C0"/>
              </a:solidFill>
            </a:endParaRPr>
          </a:p>
          <a:p>
            <a:pPr marL="0" lvl="0" indent="0" algn="ctr" rtl="0">
              <a:lnSpc>
                <a:spcPct val="145000"/>
              </a:lnSpc>
              <a:spcBef>
                <a:spcPts val="0"/>
              </a:spcBef>
              <a:spcAft>
                <a:spcPts val="0"/>
              </a:spcAft>
              <a:buClr>
                <a:srgbClr val="0070C0"/>
              </a:buClr>
              <a:buSzPts val="4000"/>
              <a:buFont typeface="Palatino Linotype"/>
              <a:buNone/>
            </a:pPr>
            <a:r>
              <a:rPr lang="en-US" sz="4000" b="1" dirty="0" err="1">
                <a:solidFill>
                  <a:srgbClr val="0070C0"/>
                </a:solidFill>
              </a:rPr>
              <a:t>IBDP</a:t>
            </a:r>
            <a:r>
              <a:rPr lang="en-US" sz="4000" b="1" dirty="0" err="1">
                <a:solidFill>
                  <a:srgbClr val="0070C0"/>
                </a:solidFill>
                <a:latin typeface="標楷體" panose="03000509000000000000" pitchFamily="65" charset="-120"/>
                <a:ea typeface="標楷體" panose="03000509000000000000" pitchFamily="65" charset="-120"/>
              </a:rPr>
              <a:t>的優點</a:t>
            </a:r>
            <a:endParaRPr sz="4000" b="1" dirty="0">
              <a:solidFill>
                <a:srgbClr val="0070C0"/>
              </a:solidFill>
              <a:latin typeface="標楷體" panose="03000509000000000000" pitchFamily="65" charset="-120"/>
              <a:ea typeface="標楷體" panose="03000509000000000000" pitchFamily="65" charset="-120"/>
            </a:endParaRPr>
          </a:p>
        </p:txBody>
      </p:sp>
      <p:sp>
        <p:nvSpPr>
          <p:cNvPr id="164" name="Google Shape;164;p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77800" algn="l" rtl="0">
              <a:spcBef>
                <a:spcPts val="0"/>
              </a:spcBef>
              <a:spcAft>
                <a:spcPts val="0"/>
              </a:spcAft>
              <a:buClr>
                <a:srgbClr val="7F7F7F"/>
              </a:buClr>
              <a:buSzPts val="2600"/>
              <a:buNone/>
            </a:pPr>
            <a:endParaRPr sz="2600" b="1" dirty="0">
              <a:solidFill>
                <a:schemeClr val="dk1"/>
              </a:solidFill>
            </a:endParaRPr>
          </a:p>
          <a:p>
            <a:pPr marL="342900" lvl="0" indent="-342900" algn="l" rtl="0">
              <a:spcBef>
                <a:spcPts val="520"/>
              </a:spcBef>
              <a:spcAft>
                <a:spcPts val="0"/>
              </a:spcAft>
              <a:buClr>
                <a:schemeClr val="dk1"/>
              </a:buClr>
              <a:buSzPts val="2600"/>
              <a:buChar char="•"/>
            </a:pPr>
            <a:r>
              <a:rPr lang="en-US" sz="2600" b="1" dirty="0">
                <a:solidFill>
                  <a:schemeClr val="dk1"/>
                </a:solidFill>
                <a:latin typeface="Palatino Linotype" panose="02040502050505030304" pitchFamily="18" charset="0"/>
                <a:ea typeface="標楷體" panose="03000509000000000000" pitchFamily="65" charset="-120"/>
              </a:rPr>
              <a:t>Direct application for university </a:t>
            </a:r>
            <a:r>
              <a:rPr lang="en-US" sz="2600" b="1" dirty="0" err="1">
                <a:solidFill>
                  <a:schemeClr val="dk1"/>
                </a:solidFill>
                <a:latin typeface="Palatino Linotype" panose="02040502050505030304" pitchFamily="18" charset="0"/>
                <a:ea typeface="標楷體" panose="03000509000000000000" pitchFamily="65" charset="-120"/>
              </a:rPr>
              <a:t>programmes</a:t>
            </a:r>
            <a:r>
              <a:rPr lang="en-US" sz="2600" b="1" dirty="0">
                <a:solidFill>
                  <a:schemeClr val="dk1"/>
                </a:solidFill>
                <a:latin typeface="Palatino Linotype" panose="02040502050505030304" pitchFamily="18" charset="0"/>
                <a:ea typeface="標楷體" panose="03000509000000000000" pitchFamily="65" charset="-120"/>
              </a:rPr>
              <a:t> </a:t>
            </a:r>
            <a:br>
              <a:rPr lang="en-US" sz="2600" b="1" dirty="0">
                <a:solidFill>
                  <a:schemeClr val="dk1"/>
                </a:solidFill>
                <a:latin typeface="Palatino Linotype" panose="02040502050505030304" pitchFamily="18" charset="0"/>
                <a:ea typeface="標楷體" panose="03000509000000000000" pitchFamily="65" charset="-120"/>
              </a:rPr>
            </a:br>
            <a:r>
              <a:rPr lang="en-US" sz="3000" b="1" dirty="0" err="1">
                <a:solidFill>
                  <a:schemeClr val="dk1"/>
                </a:solidFill>
                <a:latin typeface="Palatino Linotype" panose="02040502050505030304" pitchFamily="18" charset="0"/>
                <a:ea typeface="標楷體" panose="03000509000000000000" pitchFamily="65" charset="-120"/>
              </a:rPr>
              <a:t>可直接申請大學課程</a:t>
            </a:r>
            <a:endParaRPr sz="3000" b="1" dirty="0">
              <a:solidFill>
                <a:schemeClr val="dk1"/>
              </a:solidFill>
              <a:latin typeface="Palatino Linotype" panose="02040502050505030304" pitchFamily="18" charset="0"/>
              <a:ea typeface="標楷體" panose="03000509000000000000" pitchFamily="65" charset="-120"/>
            </a:endParaRPr>
          </a:p>
          <a:p>
            <a:pPr marL="342900">
              <a:spcBef>
                <a:spcPts val="520"/>
              </a:spcBef>
              <a:buClr>
                <a:schemeClr val="dk1"/>
              </a:buClr>
              <a:buSzPts val="2600"/>
            </a:pPr>
            <a:r>
              <a:rPr lang="en-US" sz="2600" b="1" dirty="0">
                <a:solidFill>
                  <a:schemeClr val="dk1"/>
                </a:solidFill>
                <a:latin typeface="Palatino Linotype" panose="02040502050505030304" pitchFamily="18" charset="0"/>
                <a:ea typeface="標楷體" panose="03000509000000000000" pitchFamily="65" charset="-120"/>
              </a:rPr>
              <a:t>Early conditional offers from universities</a:t>
            </a:r>
            <a:br>
              <a:rPr lang="en-US" sz="2600" b="1" dirty="0">
                <a:solidFill>
                  <a:schemeClr val="dk1"/>
                </a:solidFill>
                <a:latin typeface="Palatino Linotype" panose="02040502050505030304" pitchFamily="18" charset="0"/>
                <a:ea typeface="標楷體" panose="03000509000000000000" pitchFamily="65" charset="-120"/>
              </a:rPr>
            </a:br>
            <a:r>
              <a:rPr lang="en-US" sz="3000" b="1" dirty="0" err="1">
                <a:solidFill>
                  <a:schemeClr val="dk1"/>
                </a:solidFill>
                <a:latin typeface="Palatino Linotype" panose="02040502050505030304" pitchFamily="18" charset="0"/>
                <a:ea typeface="標楷體" panose="03000509000000000000" pitchFamily="65" charset="-120"/>
                <a:cs typeface="Palatino Linotype"/>
              </a:rPr>
              <a:t>可提早獲大學有條件錄取</a:t>
            </a:r>
            <a:endParaRPr sz="3000" b="1" dirty="0">
              <a:solidFill>
                <a:schemeClr val="dk1"/>
              </a:solidFill>
              <a:latin typeface="Palatino Linotype" panose="02040502050505030304" pitchFamily="18" charset="0"/>
              <a:ea typeface="標楷體" panose="03000509000000000000" pitchFamily="65" charset="-120"/>
              <a:cs typeface="Palatino Linotype"/>
            </a:endParaRPr>
          </a:p>
          <a:p>
            <a:pPr marL="342900" lvl="0" indent="-342900" algn="l" rtl="0">
              <a:spcBef>
                <a:spcPts val="520"/>
              </a:spcBef>
              <a:spcAft>
                <a:spcPts val="0"/>
              </a:spcAft>
              <a:buClr>
                <a:schemeClr val="dk1"/>
              </a:buClr>
              <a:buSzPts val="2600"/>
              <a:buChar char="•"/>
            </a:pPr>
            <a:r>
              <a:rPr lang="en-US" sz="2600" b="1" dirty="0">
                <a:solidFill>
                  <a:schemeClr val="dk1"/>
                </a:solidFill>
                <a:latin typeface="Palatino Linotype" panose="02040502050505030304" pitchFamily="18" charset="0"/>
                <a:ea typeface="標楷體" panose="03000509000000000000" pitchFamily="65" charset="-120"/>
              </a:rPr>
              <a:t>Universities award credit and course exemptions</a:t>
            </a:r>
            <a:br>
              <a:rPr lang="en-US" sz="2600" b="1" dirty="0">
                <a:solidFill>
                  <a:schemeClr val="dk1"/>
                </a:solidFill>
                <a:latin typeface="Palatino Linotype" panose="02040502050505030304" pitchFamily="18" charset="0"/>
                <a:ea typeface="標楷體" panose="03000509000000000000" pitchFamily="65" charset="-120"/>
              </a:rPr>
            </a:br>
            <a:r>
              <a:rPr lang="en-US" sz="3000" b="1" dirty="0" err="1">
                <a:solidFill>
                  <a:schemeClr val="dk1"/>
                </a:solidFill>
                <a:latin typeface="Palatino Linotype" panose="02040502050505030304" pitchFamily="18" charset="0"/>
                <a:ea typeface="標楷體" panose="03000509000000000000" pitchFamily="65" charset="-120"/>
                <a:cs typeface="Palatino Linotype"/>
              </a:rPr>
              <a:t>大學學分及課程豁免</a:t>
            </a:r>
            <a:endParaRPr sz="3000" b="1" dirty="0">
              <a:solidFill>
                <a:schemeClr val="dk1"/>
              </a:solidFill>
              <a:latin typeface="Palatino Linotype" panose="02040502050505030304" pitchFamily="18" charset="0"/>
              <a:ea typeface="標楷體" panose="03000509000000000000" pitchFamily="65" charset="-120"/>
              <a:cs typeface="Palatino Linotype"/>
            </a:endParaRPr>
          </a:p>
        </p:txBody>
      </p:sp>
      <p:sp>
        <p:nvSpPr>
          <p:cNvPr id="165" name="Google Shape;165;p9"/>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66" name="Google Shape;166;p9"/>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Executive">
  <a:themeElements>
    <a:clrScheme name="Executive">
      <a:dk1>
        <a:srgbClr val="000000"/>
      </a:dk1>
      <a:lt1>
        <a:srgbClr val="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1139</TotalTime>
  <Words>2519</Words>
  <Application>Microsoft Office PowerPoint</Application>
  <PresentationFormat>On-screen Show (4:3)</PresentationFormat>
  <Paragraphs>775</Paragraphs>
  <Slides>72</Slides>
  <Notes>71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72</vt:i4>
      </vt:variant>
    </vt:vector>
  </HeadingPairs>
  <TitlesOfParts>
    <vt:vector size="84" baseType="lpstr">
      <vt:lpstr>Calibri</vt:lpstr>
      <vt:lpstr>Arial</vt:lpstr>
      <vt:lpstr>DFKai-SB</vt:lpstr>
      <vt:lpstr>Century Gothic</vt:lpstr>
      <vt:lpstr>DFKai-SB</vt:lpstr>
      <vt:lpstr>PMingLiu</vt:lpstr>
      <vt:lpstr>Courier New</vt:lpstr>
      <vt:lpstr>Noto Sans Symbols</vt:lpstr>
      <vt:lpstr>Palatino Linotype</vt:lpstr>
      <vt:lpstr>Times New Roman</vt:lpstr>
      <vt:lpstr>Wingdings</vt:lpstr>
      <vt:lpstr>Executive</vt:lpstr>
      <vt:lpstr>    Po Leung Kuk Ngan Po Ling College IB Information Night </vt:lpstr>
      <vt:lpstr>Rundown 流程</vt:lpstr>
      <vt:lpstr>Vision and Mission  願景及使命</vt:lpstr>
      <vt:lpstr>Vision and Mission  願景及使命</vt:lpstr>
      <vt:lpstr>Features of IB Learning  IB學習的特色</vt:lpstr>
      <vt:lpstr>Features of IB Learning IB學習的特色</vt:lpstr>
      <vt:lpstr>Features of IB Learning  IB學習的特色</vt:lpstr>
      <vt:lpstr>Features of IB Learning IB學習的特色</vt:lpstr>
      <vt:lpstr>Advantages of the IBDP IBDP的優點</vt:lpstr>
      <vt:lpstr>  IB Curriculum at NPL 顏寶鈴書院的IB課程</vt:lpstr>
      <vt:lpstr>Class Structure 班級架構 </vt:lpstr>
      <vt:lpstr>Courses Offered in NPLC</vt:lpstr>
      <vt:lpstr>顏寶鈴書院開設的科目</vt:lpstr>
      <vt:lpstr>PowerPoint Presentation</vt:lpstr>
      <vt:lpstr>PowerPoint Presentation</vt:lpstr>
      <vt:lpstr>Subject Streams in 24/25  </vt:lpstr>
      <vt:lpstr>24/25年度科目組合 </vt:lpstr>
      <vt:lpstr>PowerPoint Presentation</vt:lpstr>
      <vt:lpstr>   Curriculum Framework 課程架構 </vt:lpstr>
      <vt:lpstr>PowerPoint Presentation</vt:lpstr>
      <vt:lpstr>PowerPoint Presentation</vt:lpstr>
      <vt:lpstr>  IB Life in NPLC 顏寶鈴書院的IB生活</vt:lpstr>
      <vt:lpstr>Strengths of NPLC 顏寶鈴書院的優勢</vt:lpstr>
      <vt:lpstr>Strengths of NPLC 顏寶鈴書院的優勢</vt:lpstr>
      <vt:lpstr>PowerPoint Presentation</vt:lpstr>
      <vt:lpstr>Adding Value in  Academic Achievement 為學業成績增值</vt:lpstr>
      <vt:lpstr>Adding Value in  Academic Achievement 為學業成績增值</vt:lpstr>
      <vt:lpstr>Adding Value in  Academic Achievement 為學業成績增值</vt:lpstr>
      <vt:lpstr>Adding Value in  Academic Achievement 為學業成績增值</vt:lpstr>
      <vt:lpstr>Adding Value in  Academic Achievement 為學業成績增值</vt:lpstr>
      <vt:lpstr>   NPLC Graduates  Hong Kong Universities  Admission Highlights</vt:lpstr>
      <vt:lpstr>     顏寶鈴畢業生本地大學入學情況摘要 </vt:lpstr>
      <vt:lpstr>NPLC Graduates  Overseas Admission Highlights</vt:lpstr>
      <vt:lpstr>顏寶鈴畢業生海外大學入學情況摘要</vt:lpstr>
      <vt:lpstr>Adding Value in  Personal Development 為個人成長增值</vt:lpstr>
      <vt:lpstr>PowerPoint Presentation</vt:lpstr>
      <vt:lpstr>PowerPoint Presentation</vt:lpstr>
      <vt:lpstr>PowerPoint Presentation</vt:lpstr>
      <vt:lpstr>PowerPoint Presentation</vt:lpstr>
      <vt:lpstr>PowerPoint Presentation</vt:lpstr>
      <vt:lpstr>World Scholar’s Cup 世界學者盃</vt:lpstr>
      <vt:lpstr>PowerPoint Presentation</vt:lpstr>
      <vt:lpstr>Research Teams &amp; Inventions 研究小組與發明</vt:lpstr>
      <vt:lpstr>Debating Competition &amp;  International Forum 辯論比賽及國際論壇 </vt:lpstr>
      <vt:lpstr>Adding Value in  Personal Development 為個人成長增值</vt:lpstr>
      <vt:lpstr>Adding Value in  Personal Development 為個人成長增值</vt:lpstr>
      <vt:lpstr>  - New Annex 新翼綜合大樓  - Indoor Swimming Pool 室內泳池   - Student Hostel 學生宿舍  - Astronomy &amp; Planetarium Centre 天文及全天候星象館  - Campus TV 校園電視台  - Chinese Medicine Research Centre 中藥研究中心</vt:lpstr>
      <vt:lpstr>Student Hostel 學生宿舍</vt:lpstr>
      <vt:lpstr>PowerPoint Presentation</vt:lpstr>
      <vt:lpstr>STEAM Lab – Innovation Centre STEAM 研習室室 – 創新科技中心</vt:lpstr>
      <vt:lpstr>Andrew Ngan Library  顏肇臻圖書館</vt:lpstr>
      <vt:lpstr>PowerPoint Presentation</vt:lpstr>
      <vt:lpstr>School Policies 學校政策</vt:lpstr>
      <vt:lpstr>NPLC – Assessment Policy 顏寶鈴書院 – 評核政策</vt:lpstr>
      <vt:lpstr>IBDP – Assessment Policy IBDP – 評核政策</vt:lpstr>
      <vt:lpstr>Academic Honesty Policy 學術誠信政策</vt:lpstr>
      <vt:lpstr>IT Policy IT政策</vt:lpstr>
      <vt:lpstr>Promotion Policy 升班政策</vt:lpstr>
      <vt:lpstr>Fee Structure in 2024/25 2024/25學費</vt:lpstr>
      <vt:lpstr>PowerPoint Presentation</vt:lpstr>
      <vt:lpstr>Scholarship 獎學金</vt:lpstr>
      <vt:lpstr>Scholarship for IB Exam IB考試獎學金</vt:lpstr>
      <vt:lpstr>Fee Remission Scheme 學費減免計劃</vt:lpstr>
      <vt:lpstr>Minimum Requirement  for Admission 入學最低要求</vt:lpstr>
      <vt:lpstr>Important Dates 重要日期</vt:lpstr>
      <vt:lpstr>Important Dates 重要日期</vt:lpstr>
      <vt:lpstr>Important Dates 重要日期</vt:lpstr>
      <vt:lpstr>Important Dates 重要日期</vt:lpstr>
      <vt:lpstr>Criteria for offering a subject 科目開設條件</vt:lpstr>
      <vt:lpstr>Reminder for NPL students 溫馨提示</vt:lpstr>
      <vt:lpstr>Q &amp; A Session 答問環節</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 Leung Kuk Ngan Po Ling College IB Information Night</dc:title>
  <dc:creator>anumkn</dc:creator>
  <cp:lastModifiedBy>Iu Yiu</cp:lastModifiedBy>
  <cp:revision>89</cp:revision>
  <cp:lastPrinted>2023-03-17T02:38:52Z</cp:lastPrinted>
  <dcterms:created xsi:type="dcterms:W3CDTF">2014-02-17T07:37:40Z</dcterms:created>
  <dcterms:modified xsi:type="dcterms:W3CDTF">2025-03-27T09:05:29Z</dcterms:modified>
</cp:coreProperties>
</file>